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82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473532"/>
            <a:ext cx="4319336" cy="1143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Горина София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г. Выборг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баллов по русскому языку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139952" y="1628800"/>
            <a:ext cx="4824536" cy="2592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Mongolian Baiti" panose="03000500000000000000" pitchFamily="66" charset="0"/>
              </a:rPr>
              <a:t>«ЕГЭ - это всего лишь первый шаг на пути во взрослую самостоятельную жизнь.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Mongolian Baiti" panose="03000500000000000000" pitchFamily="66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Mongolian Baiti" panose="03000500000000000000" pitchFamily="66" charset="0"/>
              </a:rPr>
              <a:t>Не </a:t>
            </a:r>
            <a:r>
              <a:rPr lang="ru-RU" sz="2800" dirty="0">
                <a:latin typeface="Times New Roman" pitchFamily="18" charset="0"/>
                <a:cs typeface="Mongolian Baiti" panose="03000500000000000000" pitchFamily="66" charset="0"/>
              </a:rPr>
              <a:t>стоит отчаиваться и бояться этого </a:t>
            </a:r>
            <a:r>
              <a:rPr lang="ru-RU" sz="2800" dirty="0" smtClean="0">
                <a:latin typeface="Times New Roman" pitchFamily="18" charset="0"/>
                <a:cs typeface="Mongolian Baiti" panose="03000500000000000000" pitchFamily="66" charset="0"/>
              </a:rPr>
              <a:t>шага.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Mongolian Baiti" panose="03000500000000000000" pitchFamily="66" charset="0"/>
              </a:rPr>
              <a:t>Главное - верить </a:t>
            </a:r>
            <a:r>
              <a:rPr lang="ru-RU" sz="2800" dirty="0">
                <a:latin typeface="Times New Roman" pitchFamily="18" charset="0"/>
                <a:cs typeface="Mongolian Baiti" panose="03000500000000000000" pitchFamily="66" charset="0"/>
              </a:rPr>
              <a:t>в себя!»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7" name="Изображение 2" descr="IGkoqD_uSBU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410" y="1628800"/>
            <a:ext cx="3420526" cy="282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Соколова Дарья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г. Волхов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химии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3"/>
          <p:cNvSpPr>
            <a:spLocks noGrp="1"/>
          </p:cNvSpPr>
          <p:nvPr>
            <p:ph sz="quarter" idx="2"/>
          </p:nvPr>
        </p:nvSpPr>
        <p:spPr>
          <a:xfrm>
            <a:off x="3686381" y="1340768"/>
            <a:ext cx="5400600" cy="42484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«Нужно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определиться с выбором будущей сферы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 зависимости от знаний 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интересов,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двигаться к осуществлению своей цели.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Всегда помните,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что на этом пути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встречаться трудности и неудачи (такое бывает у каждого).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Ни в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коем случае нельзя отчаиваться и опускать руки. Нужно ценить каждый, даже самый маленький, успех. И чем больше сил и времени мы тратим на свою мечту, тем труднее нам от нее отказаться, 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больше шанс дойти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до цели!»</a:t>
            </a:r>
          </a:p>
          <a:p>
            <a:pPr marL="0" lvl="0" indent="360363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pp.userapi.com/c604725/v604725533/469ec/hrXT6DvGcOo.jpg"/>
          <p:cNvPicPr/>
          <p:nvPr/>
        </p:nvPicPr>
        <p:blipFill>
          <a:blip r:embed="rId4" cstate="print"/>
          <a:srcRect l="9620" t="28205" r="26243" b="15705"/>
          <a:stretch>
            <a:fillRect/>
          </a:stretch>
        </p:blipFill>
        <p:spPr bwMode="auto">
          <a:xfrm>
            <a:off x="179512" y="1556792"/>
            <a:ext cx="3456384" cy="33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Николина Анастасия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Сясьстрой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русскому языку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3"/>
          <p:cNvSpPr>
            <a:spLocks noGrp="1"/>
          </p:cNvSpPr>
          <p:nvPr>
            <p:ph sz="quarter" idx="2"/>
          </p:nvPr>
        </p:nvSpPr>
        <p:spPr>
          <a:xfrm>
            <a:off x="3563888" y="1484784"/>
            <a:ext cx="5055669" cy="42484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экзамен на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баллов, секрета никакого не требуется!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- уверенность в себе, положительный мысленный настрой и честная усердная работа.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Тем,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приложит достаточно усилий,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успеха!»</a:t>
            </a:r>
          </a:p>
          <a:p>
            <a:pPr marL="0" lvl="0" indent="360363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8068" r="19663"/>
          <a:stretch/>
        </p:blipFill>
        <p:spPr bwMode="auto">
          <a:xfrm>
            <a:off x="395536" y="1233194"/>
            <a:ext cx="2772645" cy="396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4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5072074"/>
            <a:ext cx="4319336" cy="127277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Филиппова Юлия</a:t>
            </a:r>
          </a:p>
          <a:p>
            <a:pPr marL="0" indent="0" algn="ctr"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г. Сосновый Бор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баллов по русскому языку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11960" y="1379388"/>
            <a:ext cx="4824536" cy="37444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«Предлагаю сначала повторить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правила, а потом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решать задания в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сборниках и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открытом банке заданий ЕГЭ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проверкой ошибок.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Ошибки записывать в отдельную тетрадь и повторно проходить задания на правило, в котором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допустили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ошибку. </a:t>
            </a:r>
            <a:endParaRPr 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Мне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очень помогло. </a:t>
            </a:r>
            <a:endParaRPr 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Ведь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даром говорят, что «ПОВТОРЕНЬЕ – МАТЬ УЧЕНЬЯ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!»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0216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4146"/>
            <a:ext cx="3096344" cy="389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797152"/>
            <a:ext cx="4319336" cy="12961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Тимаков Сергей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г. Сосновый Бор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баллов по русскому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языку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баллов по математике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355976" y="1256254"/>
            <a:ext cx="4536504" cy="48245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«Самое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главное, что я хотел бы посоветовать будущим выпускникам,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ценить собственное время и разумно им распоряжаться. Отдавая предпочтения тем или иным занятиям сейчас, вы определяете то, каким будет ваше будущее, какими будете сами вы. Не тратьте время зря и при этом не бойтесь совершить ошибку, сделать неправильный выбор, бойтесь и избегайте лишь двух вещей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лени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безделья».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0777"/>
            <a:ext cx="1152128" cy="116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ена\Desktop\imag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8" y="1556792"/>
            <a:ext cx="25922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949512"/>
            <a:ext cx="4319336" cy="11437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Дроздов Тимофей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г. Сосновый Бор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баллов по русскому языку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23928" y="1628800"/>
            <a:ext cx="5040560" cy="2592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«ЕГЭ не так страшно, как кажется. Отнеситесь к этому просто, как к «большой контрольной работе».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Ведь, если вы добросовестно учились в школе, то вы добьетесь своего личного результата. Главное - не волноваться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aterina\Desktop\Дроздов Тимофей.jpg"/>
          <p:cNvPicPr>
            <a:picLocks noChangeAspect="1" noChangeArrowheads="1"/>
          </p:cNvPicPr>
          <p:nvPr/>
        </p:nvPicPr>
        <p:blipFill>
          <a:blip r:embed="rId4" cstate="print"/>
          <a:srcRect l="7721" t="5559" b="39966"/>
          <a:stretch>
            <a:fillRect/>
          </a:stretch>
        </p:blipFill>
        <p:spPr bwMode="auto">
          <a:xfrm>
            <a:off x="755576" y="1340768"/>
            <a:ext cx="2934022" cy="3443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2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Варламова Татьяна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Сосновый Бор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русскому языку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308917"/>
            <a:ext cx="5400600" cy="23042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«Успешная сдача ЕГЭ – это тяжелый труд для каждого ученика.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большую роль в подготовке играет личность учителя, его увлеченность своим делом.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 система занятий с индивидуальными заданиями приводит к успеху.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нашим учителям!»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2982"/>
            <a:ext cx="2361048" cy="35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обанова Софья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Сосновый Бор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русскому языку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308917"/>
            <a:ext cx="5400600" cy="23042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«Должна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большая самостоятельная подготовка. Такие занятия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повышают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комфортное распределение работы, повышается ее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качество.»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555943"/>
            <a:ext cx="2448272" cy="36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Глезденев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Александр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Сосновый Бор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информатике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75856" y="1308917"/>
            <a:ext cx="5688632" cy="23042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«Важное условие успеха в ЕГЭ - участие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класса. Это развивает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быстро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нестандартные задачи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вариантов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участия в олимпиадах позволяет правильно распределить время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дает право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вуз при результате более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баллов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предмету.»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0" y="1233194"/>
            <a:ext cx="2681191" cy="40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288541" y="5072479"/>
            <a:ext cx="4536504" cy="11577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Яценко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ария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 г. Тосно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русскому языку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124744"/>
            <a:ext cx="5400600" cy="478437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anose="02020603050405020304" pitchFamily="18" charset="0"/>
              </a:rPr>
              <a:t>«Ещё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пробном экзамене мне запомнились слова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инструкции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ЕГЭ - лишь одно из жизненных испытаний, многие из которых еще предстоит пройти...". Я посмеялась. Забыла. Сдала экзамены. И поняла, что испытания, которые приготовила нам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жизнь,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правда только начинаются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t="31993" r="16758" b="-1"/>
          <a:stretch/>
        </p:blipFill>
        <p:spPr>
          <a:xfrm>
            <a:off x="539552" y="1270645"/>
            <a:ext cx="2598821" cy="38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Богданова Елизавета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Тосно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русскому языку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40360" y="1341267"/>
            <a:ext cx="5472607" cy="5144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испытывает выпускник, получивший 100 баллов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ЕГЭ? 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100 баллов по ЕГЭ казались чем-то недостижимым, нереальным, то теперь я уверена, что любой трудолюбивый и ответственный ученик способен достичь такого результата.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опыту 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для успешной сдачи экзамена достаточно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 Читайте произведения учебной программы,  учите правила русского языка,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 получите отличный результат.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самое главное помните, что знание родного языка необходимо не только для того, чтобы сдать экзамен, но и для того, чтобы стать успешным и уважаемым человеком в дальнейшей жизни.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сказал  К. Г. Паустовский: «Нам дан во владение самый богатый, меткий, могучий и поистине волшебный русский язык».                                                         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96" y="24356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934" y="1995276"/>
            <a:ext cx="3659533" cy="25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869160"/>
            <a:ext cx="4319336" cy="1143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Дарья Глущенко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г. Выборг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баллов по литературе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419872" y="1700808"/>
            <a:ext cx="5400600" cy="22322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«Сдать ЕГЭ на 100 баллов – возможно 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Нужно лишь серьезно отнестись к подготовке к экзамену и ничего не откладывать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завтра.»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6254"/>
            <a:ext cx="2285637" cy="34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ъект 2"/>
          <p:cNvSpPr>
            <a:spLocks noGrp="1"/>
          </p:cNvSpPr>
          <p:nvPr>
            <p:ph sz="quarter" idx="1"/>
          </p:nvPr>
        </p:nvSpPr>
        <p:spPr>
          <a:xfrm>
            <a:off x="250825" y="4473575"/>
            <a:ext cx="3457079" cy="1143000"/>
          </a:xfrm>
        </p:spPr>
        <p:txBody>
          <a:bodyPr>
            <a:noAutofit/>
          </a:bodyPr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Дедухова Елизавета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область, 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Тосненский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п. Ушаки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 по русскому языку</a:t>
            </a:r>
          </a:p>
        </p:txBody>
      </p:sp>
      <p:sp>
        <p:nvSpPr>
          <p:cNvPr id="13314" name="Объект 3"/>
          <p:cNvSpPr>
            <a:spLocks noGrp="1"/>
          </p:cNvSpPr>
          <p:nvPr>
            <p:ph sz="quarter" idx="2"/>
          </p:nvPr>
        </p:nvSpPr>
        <p:spPr>
          <a:xfrm>
            <a:off x="3563888" y="1772816"/>
            <a:ext cx="5291832" cy="3452682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«Самое главное - это постараться «начитать» как можно больше материала</a:t>
            </a:r>
            <a:r>
              <a:rPr lang="ru-RU" altLang="ru-RU" sz="2800" dirty="0">
                <a:latin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по учебному предмету.</a:t>
            </a:r>
          </a:p>
          <a:p>
            <a:pPr marL="0" indent="0" algn="ctr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Важно верить в свои силы и ни в коем случае не переживать. </a:t>
            </a:r>
          </a:p>
          <a:p>
            <a:pPr marL="0" indent="0" algn="ctr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Поверьте, это не так страшно.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2800" dirty="0">
                <a:latin typeface="Times New Roman" panose="02020603050405020304" pitchFamily="18" charset="0"/>
              </a:rPr>
              <a:t>И помните: невозможное возможно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!»</a:t>
            </a:r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1979613" y="114300"/>
            <a:ext cx="5905500" cy="738188"/>
          </a:xfrm>
        </p:spPr>
        <p:txBody>
          <a:bodyPr anchor="ctr"/>
          <a:lstStyle/>
          <a:p>
            <a:pPr algn="ctr"/>
            <a:r>
              <a:rPr lang="ru-RU" altLang="ru-RU" b="1" smtClean="0">
                <a:solidFill>
                  <a:srgbClr val="0070C0"/>
                </a:solidFill>
                <a:latin typeface="Times New Roman" panose="02020603050405020304" pitchFamily="18" charset="0"/>
                <a:ea typeface="Mongolian Baiti" panose="03000500000000000000" pitchFamily="66" charset="0"/>
                <a:cs typeface="Mongolian Baiti" panose="03000500000000000000" pitchFamily="66" charset="0"/>
              </a:rPr>
              <a:t>Советы 100-балльников ЕГЭ</a:t>
            </a:r>
          </a:p>
        </p:txBody>
      </p:sp>
      <p:pic>
        <p:nvPicPr>
          <p:cNvPr id="13317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-36513"/>
            <a:ext cx="1049337" cy="12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90488"/>
            <a:ext cx="1958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3747"/>
            <a:ext cx="2243137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3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ъект 2"/>
          <p:cNvSpPr>
            <a:spLocks noGrp="1"/>
          </p:cNvSpPr>
          <p:nvPr>
            <p:ph sz="quarter" idx="1"/>
          </p:nvPr>
        </p:nvSpPr>
        <p:spPr>
          <a:xfrm>
            <a:off x="250825" y="4473575"/>
            <a:ext cx="3457079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Барабанова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Анна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 Каменка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Выборгского района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баллов по русскому языку</a:t>
            </a:r>
          </a:p>
        </p:txBody>
      </p:sp>
      <p:sp>
        <p:nvSpPr>
          <p:cNvPr id="13314" name="Объект 3"/>
          <p:cNvSpPr>
            <a:spLocks noGrp="1"/>
          </p:cNvSpPr>
          <p:nvPr>
            <p:ph sz="quarter" idx="2"/>
          </p:nvPr>
        </p:nvSpPr>
        <p:spPr>
          <a:xfrm>
            <a:off x="3635896" y="1198603"/>
            <a:ext cx="5291832" cy="345268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меня ЕГЭ не был сложным, так как я очень ответственно подошла к подготовке. Самое главное при подготовке - усердно и много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прорешать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заданий - «набить руку», потому что зубрежкой ничего не добиться, более важна практическая составляющая.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Благодаря поддержке своего учителя и родных, со «взятием всех своих знаний в кулак», я смогла это сделать, и уверена, что вы тоже сможете!» 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1979613" y="114300"/>
            <a:ext cx="5905500" cy="738188"/>
          </a:xfrm>
        </p:spPr>
        <p:txBody>
          <a:bodyPr anchor="ctr"/>
          <a:lstStyle/>
          <a:p>
            <a:pPr algn="ctr"/>
            <a:r>
              <a:rPr lang="ru-RU" altLang="ru-RU" b="1" smtClean="0">
                <a:solidFill>
                  <a:srgbClr val="0070C0"/>
                </a:solidFill>
                <a:latin typeface="Times New Roman" panose="02020603050405020304" pitchFamily="18" charset="0"/>
                <a:ea typeface="Mongolian Baiti" panose="03000500000000000000" pitchFamily="66" charset="0"/>
                <a:cs typeface="Mongolian Baiti" panose="03000500000000000000" pitchFamily="66" charset="0"/>
              </a:rPr>
              <a:t>Советы 100-балльников ЕГЭ</a:t>
            </a:r>
          </a:p>
        </p:txBody>
      </p:sp>
      <p:pic>
        <p:nvPicPr>
          <p:cNvPr id="13317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-36513"/>
            <a:ext cx="1049337" cy="12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90488"/>
            <a:ext cx="1958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507" y="4653136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Алиев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Волосово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русскому языку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419872" y="1282313"/>
            <a:ext cx="5400600" cy="23042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нужно бояться экзамена.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- правильно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распланировать время подготовки к экзамену в течение всего года и не надеяться на «последнюю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ночь. Успехов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экзаменах! »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9" t="20696" r="35821" b="41262"/>
          <a:stretch/>
        </p:blipFill>
        <p:spPr bwMode="auto">
          <a:xfrm>
            <a:off x="395536" y="1282313"/>
            <a:ext cx="2635398" cy="318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94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Смирнова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Мария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Волосово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русскому языку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281042"/>
            <a:ext cx="5400600" cy="23042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«Главное – иметь цель и четко к ней стремиться. Спланировать, что нужно делать каждый день, чтобы достичь ее. Помните, что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подготовка - это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на экзамене!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контролируйте время. Не уходите раньше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экзамена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еще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заданий,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сомневаетесь.»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2"/>
          <a:stretch/>
        </p:blipFill>
        <p:spPr bwMode="auto">
          <a:xfrm rot="21426394">
            <a:off x="329773" y="1351203"/>
            <a:ext cx="2859938" cy="31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743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473532"/>
            <a:ext cx="4319336" cy="1741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Горина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София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Башкатова Арина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 Подпорожский район, п.Важины 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баллов по русскому языку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29058" y="1357298"/>
            <a:ext cx="5035430" cy="51435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«Для того, чтобы добиться максимальных результатов, необходимо постоянно расширять свой кругозор.     Образовательные дисциплины не делятся на полезные и бесполезные. Все науки применимы на практике, поэтому одинаково ценны. От процесса подготовки к экзамену нужно получать удовольствие.»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Mongolian Baiti" panose="03000500000000000000" pitchFamily="66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365" y="1285860"/>
            <a:ext cx="249218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66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869160"/>
            <a:ext cx="4319336" cy="11437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Королева Алена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 Подпорожский район, п.Вознесенье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баллов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русскому языку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419872" y="1285860"/>
            <a:ext cx="5400600" cy="392909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Разработай свой индивидуальный план по подготовке к экзаменам, не ленись регулярно тренироваться,  найди себе «попутчиков», совместно готовьтесь.  	Обращайся к советам психологов, если ничего не получается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Трудись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! Другого пути к успеху нет!»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305" y="1206751"/>
            <a:ext cx="2593810" cy="365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14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869160"/>
            <a:ext cx="4319336" cy="11437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Рахманов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Ильгар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г. Выборг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русскому языку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139952" y="1628800"/>
            <a:ext cx="4824536" cy="4248472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Поставь цель и иди к ней.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откладывай подготовку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завтра!</a:t>
            </a:r>
          </a:p>
          <a:p>
            <a:pPr marL="0" lvl="0" indent="0" algn="ctr">
              <a:spcBef>
                <a:spcPts val="0"/>
              </a:spcBef>
              <a:buNone/>
              <a:tabLst>
                <a:tab pos="265113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распределять своё время и каждый день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tabLst>
                <a:tab pos="265113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хотя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 полчаса посвящай работе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КИМ.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работать над своими ошибками, и у тебя все получится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/>
          <a:stretch/>
        </p:blipFill>
        <p:spPr>
          <a:xfrm>
            <a:off x="1403648" y="1513868"/>
            <a:ext cx="2088232" cy="3277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5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869160"/>
            <a:ext cx="4319336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Левашова Екатерина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Глебычево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Выборгского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химии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628800"/>
            <a:ext cx="5400600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«Старайся, трудись, приложи усердие – тогда тайны науки откроются перед тобою и результат на ЕГЭ будет отличным»</a:t>
            </a:r>
          </a:p>
          <a:p>
            <a:pPr marL="0" lvl="0" indent="360363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8" y="1488950"/>
            <a:ext cx="2451358" cy="3389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869160"/>
            <a:ext cx="4319336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Пажельцев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Василий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г. Кировск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химии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308917"/>
            <a:ext cx="5400600" cy="23042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«Хочется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пожелать собраться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мыслями и не бояться предстоящего экзамена.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учиться преодолевать свой страх.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Прийти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экзамен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уверенно, вздохнуть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собрать все мысли и начать! Вы так долго старались и готовились, у вас обязательно получится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Василий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703" y="1280680"/>
            <a:ext cx="2522016" cy="374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Шумилова Мария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Кировск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русскому языку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308917"/>
            <a:ext cx="5400600" cy="23042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«Очень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составить программу подготовки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 распределить нагрузку, оценить свои силы и следовать плану, даже когда очень не хочется.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ЕГЭ, как и у любого экзамена, есть своя специфика, поэтому мало только учить материал, нужно решать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обращать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особенности заданий,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рекомендации учителей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не стоит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программы - это 95% успеха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 descr="C:\Users\Татьяна\AppData\Local\Microsoft\Windows\Temporary Internet Files\Content.Word\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3" y="1256254"/>
            <a:ext cx="28606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9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Щаникова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Каролина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Луга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русскому языку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308916"/>
            <a:ext cx="5400600" cy="420831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«Единый государственный экзамен – это не только проверка знаний,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серьёзное испытание психологической устойчивости выпускника.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над собой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залог успеха.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Верь в себя, трудись без лености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 всё будет в порядке.»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ljanov\Desktop\Советы стобальников\Ответы школ\СОШ № 6\Щаникова Карол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280831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9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Ковальчук Екатерина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Луга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русскому языку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3"/>
          <p:cNvSpPr>
            <a:spLocks noGrp="1"/>
          </p:cNvSpPr>
          <p:nvPr>
            <p:ph sz="quarter" idx="2"/>
          </p:nvPr>
        </p:nvSpPr>
        <p:spPr>
          <a:xfrm>
            <a:off x="3563888" y="1412776"/>
            <a:ext cx="5400600" cy="42484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«Основным условием </a:t>
            </a:r>
            <a:r>
              <a:rPr lang="ru-RU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сдачи ЕГЭ является ежедневная кропотливая подготовка. </a:t>
            </a:r>
            <a:endParaRPr lang="ru-RU" sz="1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большое </a:t>
            </a:r>
            <a:r>
              <a:rPr lang="ru-RU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имеет внутренний настрой, уверенность в своих силах и, как в спорте, воля и стремление к победе. </a:t>
            </a:r>
            <a:endParaRPr lang="ru-RU" sz="1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всё у вас получится!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</a:t>
            </a:r>
            <a:r>
              <a:rPr lang="ru-RU" sz="1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La Rissa\Desktop\qp6FKQ1L0o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5" y="1230109"/>
            <a:ext cx="2663457" cy="399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36724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Евсеева Ксения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область,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Лодейное Поле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100 баллов по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химии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9711" y="114379"/>
            <a:ext cx="5904657" cy="738336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Mongolian Baiti" panose="03000500000000000000" pitchFamily="66" charset="0"/>
              </a:rPr>
              <a:t>Советы 100-балльников ЕГЭ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Mongolian Baiti" panose="03000500000000000000" pitchFamily="66" charset="0"/>
            </a:endParaRPr>
          </a:p>
        </p:txBody>
      </p:sp>
      <p:pic>
        <p:nvPicPr>
          <p:cNvPr id="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14" y="-37055"/>
            <a:ext cx="1048886" cy="12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g_sharaja\Desktop\2017\НА САЙТ\КАРТИНКИ\ege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" y="90777"/>
            <a:ext cx="1958425" cy="11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Documents and Settings\Админ\Рабочий стол\y_52c60c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2520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3"/>
          <p:cNvSpPr>
            <a:spLocks noGrp="1"/>
          </p:cNvSpPr>
          <p:nvPr>
            <p:ph sz="quarter" idx="2"/>
          </p:nvPr>
        </p:nvSpPr>
        <p:spPr>
          <a:xfrm>
            <a:off x="3563888" y="1628800"/>
            <a:ext cx="5400600" cy="4248472"/>
          </a:xfrm>
        </p:spPr>
        <p:txBody>
          <a:bodyPr>
            <a:normAutofit fontScale="40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«ЕГЭ – непростой экзамен.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Вам нужно показать результат одиннадцатилетнего напряженного труда.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Успокойтесь, соберитесь </a:t>
            </a:r>
            <a:r>
              <a:rPr lang="ru-RU" sz="7000" smtClean="0">
                <a:latin typeface="Times New Roman" pitchFamily="18" charset="0"/>
                <a:cs typeface="Times New Roman" pitchFamily="18" charset="0"/>
              </a:rPr>
              <a:t>с мыслями, сделайте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все возможное, на что Вы способны, и результат не заставит себя ждать!»</a:t>
            </a:r>
          </a:p>
          <a:p>
            <a:pPr marL="0" lvl="0" indent="360363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141</TotalTime>
  <Words>1508</Words>
  <Application>Microsoft Office PowerPoint</Application>
  <PresentationFormat>Экран (4:3)</PresentationFormat>
  <Paragraphs>196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Начальная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  <vt:lpstr>Советы 100-балльников ЕГЭ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100-балльников  по ЕГЭ</dc:title>
  <dc:creator>7</dc:creator>
  <cp:lastModifiedBy>Елена Григорьевна Шарая</cp:lastModifiedBy>
  <cp:revision>79</cp:revision>
  <cp:lastPrinted>2017-03-14T09:16:52Z</cp:lastPrinted>
  <dcterms:created xsi:type="dcterms:W3CDTF">2017-03-11T09:26:28Z</dcterms:created>
  <dcterms:modified xsi:type="dcterms:W3CDTF">2017-03-29T10:58:22Z</dcterms:modified>
</cp:coreProperties>
</file>