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73" r:id="rId4"/>
    <p:sldId id="262" r:id="rId5"/>
    <p:sldId id="279" r:id="rId6"/>
    <p:sldId id="263" r:id="rId7"/>
    <p:sldId id="261" r:id="rId8"/>
    <p:sldId id="269" r:id="rId9"/>
    <p:sldId id="275" r:id="rId10"/>
    <p:sldId id="272" r:id="rId11"/>
    <p:sldId id="265" r:id="rId12"/>
    <p:sldId id="259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1"/>
    <a:srgbClr val="000000"/>
    <a:srgbClr val="95DFE9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989FE-D795-480A-9CE6-42D631D07E6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95284-D776-4D43-999F-06F4CF930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303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3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5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653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0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41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6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9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3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4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9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5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0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7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0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5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slide" Target="slide4.xml"/><Relationship Id="rId17" Type="http://schemas.openxmlformats.org/officeDocument/2006/relationships/image" Target="../media/image15.jpeg"/><Relationship Id="rId2" Type="http://schemas.openxmlformats.org/officeDocument/2006/relationships/slide" Target="slide6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10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image" Target="../media/image11.jpe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8964488" cy="158417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Читаем книги о войне…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4680520" cy="135406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068960"/>
            <a:ext cx="7812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Виртуальная выставка книг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о Великой Отечественной войне 1941-1945 г.г.</a:t>
            </a:r>
            <a:r>
              <a:rPr lang="ru-RU" sz="2800" b="1" i="1" dirty="0" smtClean="0">
                <a:latin typeface="+mj-lt"/>
              </a:rPr>
              <a:t/>
            </a:r>
            <a:br>
              <a:rPr lang="ru-RU" sz="2800" b="1" i="1" dirty="0" smtClean="0">
                <a:latin typeface="+mj-lt"/>
              </a:rPr>
            </a:br>
            <a:endParaRPr lang="ru-RU" sz="28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429132"/>
            <a:ext cx="5896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для детей младшего </a:t>
            </a:r>
          </a:p>
          <a:p>
            <a:r>
              <a:rPr lang="ru-RU" sz="24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школьного возраста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0528"/>
            <a:ext cx="4595199" cy="573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031"/>
            <a:ext cx="1128698" cy="12611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erver.audiopedia.su:8888/staroeradio/images/pics/026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827466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404664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Паустовский, К. Г. Стальное колечко : сказка : [для младшего школьного возраста] / К. Паустовский ; [рис. Т. Ерёминой]. - Москва : Детская литература, 1984. - 15, [1] </a:t>
            </a:r>
            <a:r>
              <a:rPr lang="ru-RU" b="1" dirty="0" err="1" smtClean="0"/>
              <a:t>c</a:t>
            </a:r>
            <a:r>
              <a:rPr lang="ru-RU" b="1" dirty="0" smtClean="0"/>
              <a:t>. : </a:t>
            </a:r>
            <a:r>
              <a:rPr lang="ru-RU" b="1" dirty="0" err="1" smtClean="0"/>
              <a:t>цв</a:t>
            </a:r>
            <a:r>
              <a:rPr lang="ru-RU" b="1" dirty="0" smtClean="0"/>
              <a:t>. ил. ; 21 см. - (Мои первые книжки).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636912"/>
            <a:ext cx="46085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i="1" dirty="0" smtClean="0"/>
              <a:t>Еще один рассказ К. Г. Паустовского о жизни в деревне во время войны, о доброте девочки </a:t>
            </a:r>
            <a:r>
              <a:rPr lang="ru-RU" sz="1900" i="1" dirty="0" err="1" smtClean="0"/>
              <a:t>Варюшки</a:t>
            </a:r>
            <a:r>
              <a:rPr lang="ru-RU" sz="1900" i="1" dirty="0" smtClean="0"/>
              <a:t> и волшебном колечке, которая она и получила за свою доброту от солдата. А также о необыкновенной любви к своей Родине, к своему краю, к природе, которая нас окружает. </a:t>
            </a:r>
            <a:endParaRPr lang="ru-RU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355976" y="332658"/>
            <a:ext cx="4320480" cy="204482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/>
              <a:t>Яковлев, Ю. Я. Девочки с Васильевского острова : [для младшего школьного возраста] / Юрий Яковлев ; рис. С. Острова. - Москва : Малыш, 1978. - 10, [6] с. : ил. 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212976"/>
            <a:ext cx="432048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i="1" dirty="0" smtClean="0"/>
              <a:t>Юрий Яковлев в своих рассказах открывает детям всю правду жизни, как она есть. Книга «Девочки с Васильевского острова» - рассказ о маленькой Тане Савичевой, умершей от голода, написан на основе ее сохранившихся записей.</a:t>
            </a:r>
            <a:endParaRPr lang="ru-RU" sz="1900" i="1" dirty="0"/>
          </a:p>
        </p:txBody>
      </p:sp>
      <p:pic>
        <p:nvPicPr>
          <p:cNvPr id="22530" name="Picture 2" descr="https://afisha-omsk.ru/media/events/22c7RKKQC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7"/>
            <a:ext cx="3886413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8244408" cy="377428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Ребята!</a:t>
            </a:r>
            <a:r>
              <a:rPr lang="ru-RU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Вот и закончилось наше виртуальное путешествие в мир литературы и в то страшное, суровое, героическое военное время.</a:t>
            </a:r>
            <a:br>
              <a:rPr lang="ru-RU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Надеюсь, что вы для себя открыли много новых удивительных книг о необыкновенных людях, о том необыкновенном времени, и вам было интересно познакомиться с ними.</a:t>
            </a:r>
            <a:br>
              <a:rPr lang="ru-RU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Эти книги вы можете взять в библиотеке школы.</a:t>
            </a:r>
            <a:br>
              <a:rPr lang="ru-RU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031"/>
            <a:ext cx="1128698" cy="12611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Читайте книги о войне!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56992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Приятного и полезного чтения и до новых встреч</a:t>
            </a:r>
            <a:r>
              <a:rPr lang="ru-RU" sz="2800" b="1" dirty="0" smtClean="0"/>
              <a:t>.</a:t>
            </a:r>
          </a:p>
          <a:p>
            <a:pPr algn="r"/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Библиотекарь МБОУ «СОШ №4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г.Тосно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 </a:t>
            </a:r>
          </a:p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Герасименко Г.А.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10548664" y="5445224"/>
            <a:ext cx="500066" cy="214314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0753"/>
            <a:ext cx="1128698" cy="12611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>
            <a:noAutofit/>
          </a:bodyPr>
          <a:lstStyle/>
          <a:p>
            <a:pPr marL="0" indent="457200"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Дорогие ребята!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581128"/>
            <a:ext cx="8640960" cy="2276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0000"/>
                </a:solidFill>
              </a:rPr>
              <a:t>В память о Великой Победе возьмите книги в библиотеке и ПРОЧИТАЙТЕ их!</a:t>
            </a:r>
          </a:p>
          <a:p>
            <a:pPr marL="0" indent="0" algn="ctr">
              <a:buNone/>
            </a:pPr>
            <a:endParaRPr lang="ru-RU" sz="11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/>
              <a:t>Наша страна </a:t>
            </a:r>
            <a:r>
              <a:rPr lang="ru-RU" sz="2000" smtClean="0"/>
              <a:t>отметила знаменательную дату – </a:t>
            </a:r>
            <a:r>
              <a:rPr lang="ru-RU" sz="2000" smtClean="0"/>
              <a:t>78 </a:t>
            </a:r>
            <a:r>
              <a:rPr lang="ru-RU" sz="2000" dirty="0" smtClean="0"/>
              <a:t>лет со Дня Победы в Великой Отечественной войне.</a:t>
            </a:r>
          </a:p>
          <a:p>
            <a:pPr indent="457200" algn="just"/>
            <a:r>
              <a:rPr lang="ru-RU" sz="2000" dirty="0" smtClean="0"/>
              <a:t>Мы родились и выросли в мирное время. Мы никогда не слышали воя сирены, не видели разрушенных фашистскими бомбами домов.</a:t>
            </a:r>
          </a:p>
          <a:p>
            <a:pPr indent="457200" algn="just"/>
            <a:r>
              <a:rPr lang="ru-RU" sz="2000" dirty="0" smtClean="0"/>
              <a:t> Для нас война – история.</a:t>
            </a:r>
          </a:p>
          <a:p>
            <a:pPr indent="457200" algn="just"/>
            <a:r>
              <a:rPr lang="ru-RU" sz="2000" dirty="0" smtClean="0"/>
              <a:t>Это история нашей Родины, наших родных и близких.</a:t>
            </a:r>
          </a:p>
          <a:p>
            <a:pPr indent="457200" algn="just"/>
            <a:r>
              <a:rPr lang="ru-RU" sz="2000" dirty="0" smtClean="0"/>
              <a:t>И, несмотря ни на что, мы не вправе забывать тех, кто отдал свою жизнь за наше будущее, за мир на Земле.</a:t>
            </a:r>
          </a:p>
          <a:p>
            <a:pPr indent="457200" algn="just"/>
            <a:r>
              <a:rPr lang="ru-RU" sz="2000" dirty="0" smtClean="0"/>
              <a:t>Я предлагаю вашему вниманию, ребята, виртуальную выставку книг о том времени, чему мы никогда не были свидетелями, но о чем должны знать и помнить!</a:t>
            </a:r>
          </a:p>
          <a:p>
            <a:pPr indent="457200"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2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54360"/>
          </a:xfrm>
        </p:spPr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для младшего школьного возраста </a:t>
            </a:r>
            <a:endParaRPr lang="ru-RU" sz="3800" dirty="0"/>
          </a:p>
        </p:txBody>
      </p:sp>
      <p:pic>
        <p:nvPicPr>
          <p:cNvPr id="6" name="Picture 2" descr="https://xn----9sbbife6bzaate2d.xn--p1ai/wp-content/uploads/2019/05/%D0%9F%D0%B5%D1%87%D0%B5%D1%80%D1%81%D0%BA%D0%B0%D1%8F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9375" r="7815"/>
          <a:stretch>
            <a:fillRect/>
          </a:stretch>
        </p:blipFill>
        <p:spPr bwMode="auto">
          <a:xfrm>
            <a:off x="4600665" y="1027515"/>
            <a:ext cx="184972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ttps://avatars.mds.yandex.net/get-marketpic/1852511/market_S0ddOGinETkErLD09PKo9A/ori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052736"/>
            <a:ext cx="1821165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https://wcbook.ru/data/book/961/961168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861048"/>
            <a:ext cx="1836030" cy="2698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0" name="Picture 2" descr="http://www.knigi-janzen.de/images/goods/big/06207535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17640" r="16841"/>
          <a:stretch>
            <a:fillRect/>
          </a:stretch>
        </p:blipFill>
        <p:spPr bwMode="auto">
          <a:xfrm>
            <a:off x="2411760" y="980728"/>
            <a:ext cx="1800200" cy="2747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https://afisha-omsk.ru/media/events/22c7RKKQCYw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8316" y="3861048"/>
            <a:ext cx="2051113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 descr="https://mmedia.ozone.ru/multimedia/1010732622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1031566"/>
            <a:ext cx="1769182" cy="254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2" descr="https://data.fantlab.ru/images/editions/big/129039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7894" y="3861048"/>
            <a:ext cx="180020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8" descr="http://server.audiopedia.su:8888/staroeradio/images/pics/026804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5651" y="3839878"/>
            <a:ext cx="1942295" cy="2685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067944" y="764704"/>
            <a:ext cx="4680520" cy="1656184"/>
          </a:xfrm>
        </p:spPr>
        <p:txBody>
          <a:bodyPr>
            <a:normAutofit fontScale="92500" lnSpcReduction="20000"/>
          </a:bodyPr>
          <a:lstStyle/>
          <a:p>
            <a:pPr marL="0" indent="0" algn="just" defTabSz="896938">
              <a:spcBef>
                <a:spcPts val="0"/>
              </a:spcBef>
              <a:buNone/>
            </a:pPr>
            <a:r>
              <a:rPr lang="ru-RU" sz="2000" b="1" dirty="0" smtClean="0"/>
              <a:t>Катаев, В. П. Сын полка : повесть : [для младшего школьного возраста] / Валентин Катаев ; рис. О. </a:t>
            </a:r>
            <a:r>
              <a:rPr lang="ru-RU" sz="2000" b="1" dirty="0" err="1" smtClean="0"/>
              <a:t>Верейского</a:t>
            </a:r>
            <a:r>
              <a:rPr lang="ru-RU" sz="2000" b="1" dirty="0" smtClean="0"/>
              <a:t>. - Москва : Детская литература, 1985. - 237, [1] с. : ил.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42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852936"/>
            <a:ext cx="482504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i="1" dirty="0" smtClean="0"/>
              <a:t>Повесть «Сын полка» Валентин Катаев написал в 1944 году. Мальчик-сирота, Ваня Солнцев волей судьбы попал в военную часть к разведчикам. Его упрямый характер, чистая душа и мальчишеская смелость смогли перебороть сопротивление суровых  военных людей и помогли ему остаться на фронте, стать сыном полка.</a:t>
            </a:r>
          </a:p>
        </p:txBody>
      </p:sp>
      <p:pic>
        <p:nvPicPr>
          <p:cNvPr id="19458" name="Picture 2" descr="https://mmedia.ozone.ru/multimedia/1010732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452063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nigi-janzen.de/images/goods/big/06207535.jpg"/>
          <p:cNvPicPr>
            <a:picLocks noChangeAspect="1" noChangeArrowheads="1"/>
          </p:cNvPicPr>
          <p:nvPr/>
        </p:nvPicPr>
        <p:blipFill>
          <a:blip r:embed="rId2" cstate="print"/>
          <a:srcRect l="17640" r="16841"/>
          <a:stretch>
            <a:fillRect/>
          </a:stretch>
        </p:blipFill>
        <p:spPr bwMode="auto">
          <a:xfrm>
            <a:off x="395535" y="548680"/>
            <a:ext cx="3302529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2780928"/>
            <a:ext cx="48965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i="1" dirty="0" smtClean="0"/>
              <a:t>Анатолий Васильевич Митяев о себе в дни войны сообщает скупо: «Летом 1942 года записался добровольцем. На третий день пребывания в армии был в бою. Служил орудийным номером в 513-м отдельном гвардейском миномет­ном дивизионе». Вот и все. Но, скромно умалчивая о себе, о героях Великой Отечественной он написал много и интересно. В книгу вошли рассказы, которые писатель считал энциклопедией военной жизни.</a:t>
            </a:r>
            <a:endParaRPr lang="ru-RU" sz="19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48680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Митяев, Анатолий Васильевич. Подвиг солдата: рассказы о Великой Отечественной войне: [для младшего и среднего школьного возраста] / Анатолий Митяев ; [</a:t>
            </a:r>
            <a:r>
              <a:rPr lang="ru-RU" b="1" dirty="0" err="1" smtClean="0"/>
              <a:t>худож</a:t>
            </a:r>
            <a:r>
              <a:rPr lang="ru-RU" b="1" dirty="0" smtClean="0"/>
              <a:t>.: Н. Леонова, Г. Мазурин]. - Москва : Оникс, 2012. - 159 с. : ил. - (Библиотека младшего школьника : БМШ) (Читаем по школьной программе).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23928" y="476673"/>
            <a:ext cx="4824536" cy="230425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/>
              <a:t>Печерская, А. Н. Дети - герои Великой Отечественной войны : [рассказы] : [для младшего школьного возраста] / Анна Печерская ; </a:t>
            </a:r>
            <a:r>
              <a:rPr lang="ru-RU" sz="1800" b="1" dirty="0" err="1" smtClean="0"/>
              <a:t>худож</a:t>
            </a:r>
            <a:r>
              <a:rPr lang="ru-RU" sz="1800" b="1" dirty="0" smtClean="0"/>
              <a:t>. Владимир Юдин. - Москва : Дрофа-Плюс, 2009. - 61, [2] с. ; 27 см. - (Наше Отечество).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780929"/>
            <a:ext cx="482453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i="1" dirty="0" smtClean="0"/>
              <a:t>Книга А. Н. Печерской - сборник художественных рассказов о детях, которых война застала в возрасте 13-14 лет. В годы Великой Отечественной войны воевать им приходилось наравне с взрослыми: ходить в разведку, добывать информацию, служить связными и даже стрелять. Многие из них были награждены медалями и орденами посмертно. </a:t>
            </a:r>
            <a:endParaRPr lang="ru-RU" sz="1900" i="1" dirty="0"/>
          </a:p>
        </p:txBody>
      </p:sp>
      <p:pic>
        <p:nvPicPr>
          <p:cNvPr id="20482" name="Picture 2" descr="https://xn----9sbbife6bzaate2d.xn--p1ai/wp-content/uploads/2019/05/%D0%9F%D0%B5%D1%87%D0%B5%D1%80%D1%81%D0%BA%D0%B0%D1%8F.jpg"/>
          <p:cNvPicPr>
            <a:picLocks noChangeAspect="1" noChangeArrowheads="1"/>
          </p:cNvPicPr>
          <p:nvPr/>
        </p:nvPicPr>
        <p:blipFill>
          <a:blip r:embed="rId2" cstate="print"/>
          <a:srcRect l="9375" r="7815"/>
          <a:stretch>
            <a:fillRect/>
          </a:stretch>
        </p:blipFill>
        <p:spPr bwMode="auto">
          <a:xfrm>
            <a:off x="179512" y="692697"/>
            <a:ext cx="3600400" cy="4896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499992" y="404666"/>
            <a:ext cx="4320480" cy="58655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 smtClean="0"/>
              <a:t>Воронкова Л.Ф. Девочка из города: повесть : [для младшего школьного возраста] / Л.Ф. Воронкова; </a:t>
            </a:r>
            <a:r>
              <a:rPr lang="ru-RU" sz="1900" b="1" dirty="0" err="1" smtClean="0"/>
              <a:t>Ил.:В.Гальдяева</a:t>
            </a:r>
            <a:r>
              <a:rPr lang="ru-RU" sz="1900" b="1" dirty="0" smtClean="0"/>
              <a:t>. ─ М.: Эксмо,2011. ─ 144с.:ил. ─ (Книги-мои друзья).</a:t>
            </a:r>
            <a:endParaRPr lang="ru-RU" sz="1900" dirty="0" smtClean="0"/>
          </a:p>
          <a:p>
            <a:pPr marL="0" indent="342900" algn="just">
              <a:spcBef>
                <a:spcPts val="0"/>
              </a:spcBef>
              <a:buNone/>
            </a:pPr>
            <a:endParaRPr lang="en-US" sz="1900" i="1" dirty="0" smtClean="0"/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900" i="1" dirty="0" smtClean="0"/>
              <a:t>Повесть «Девочка из города», написанная в суровом 1943 году, до сих пор трогает сердца детей и взрослых. Всё лучшее в человеке ярче всего проявляется в годы тяжких испытаний. Это подтверждает история маленькой беженки </a:t>
            </a:r>
            <a:r>
              <a:rPr lang="ru-RU" sz="1900" i="1" dirty="0" err="1" smtClean="0"/>
              <a:t>Валентинки</a:t>
            </a:r>
            <a:r>
              <a:rPr lang="ru-RU" sz="1900" i="1" dirty="0" smtClean="0"/>
              <a:t>, оказавшейся среди чужих людей в незнакомом селе.</a:t>
            </a:r>
            <a:endParaRPr lang="ru-RU" sz="1900" i="1" dirty="0"/>
          </a:p>
        </p:txBody>
      </p:sp>
      <p:pic>
        <p:nvPicPr>
          <p:cNvPr id="3074" name="Picture 2" descr="https://avatars.mds.yandex.net/get-marketpic/1852511/market_S0ddOGinETkErLD09PKo9A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5"/>
            <a:ext cx="3672408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ata.fantlab.ru/images/editions/big/129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92282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692696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Туричин</a:t>
            </a:r>
            <a:r>
              <a:rPr lang="ru-RU" b="1" dirty="0" smtClean="0"/>
              <a:t>, И. А. Крайний случай : повесть-сказка про солдата : [для младшего школьного возраста] / Илья </a:t>
            </a:r>
            <a:r>
              <a:rPr lang="ru-RU" b="1" dirty="0" err="1" smtClean="0"/>
              <a:t>Туричин</a:t>
            </a:r>
            <a:r>
              <a:rPr lang="ru-RU" b="1" dirty="0" smtClean="0"/>
              <a:t> ; [рис. В. Власова]. - Изд. 4-е. - Ленинград : Детская литература, 1988. – 63 </a:t>
            </a:r>
            <a:r>
              <a:rPr lang="ru-RU" b="1" dirty="0" err="1" smtClean="0"/>
              <a:t>c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276872"/>
            <a:ext cx="460851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i="1" dirty="0" smtClean="0"/>
              <a:t> </a:t>
            </a:r>
            <a:r>
              <a:rPr lang="ru-RU" sz="1900" i="1" dirty="0" smtClean="0"/>
              <a:t>Это замечательное произведение, написанное сказочным языком про русского Богатыря Ивана, солдата. Малыши с удовольствием прочитают о том, как Иван мужественно сражался с фашистами, дошёл до Берлина и спас от смерти маленькую немецкую девочку. Всю войну он берег краюшку хлеба, испеченную матерью. А самого Ивана от пуль хранила икона Пресвятой Богородицы. </a:t>
            </a:r>
            <a:endParaRPr lang="ru-RU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cbook.ru/data/book/961/9611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5"/>
            <a:ext cx="3420206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9035" y="1881993"/>
            <a:ext cx="504056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i="1" dirty="0" smtClean="0"/>
              <a:t>В книге «Стихи и рассказы о войне2 собраны произведения В. Лебедева-Кумача, К. Симонова, С. Михалкова, Е. Евтушенко и других известных поэтов и писателей о Великой Отечественной войне, о победе, доставшейся нашему народу дорогой ценой. Стихи, песни и короткие рассказы стали невольными свидетелями событий военных лет; благодаря им современный читатель не только узнает исторические подробности, но и эмоционально сопереживает их с героями литературных произведений. </a:t>
            </a:r>
            <a:endParaRPr lang="ru-RU" sz="19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035" y="404665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Стихи и рассказы о войне/ Ю. </a:t>
            </a:r>
            <a:r>
              <a:rPr lang="ru-RU" b="1" dirty="0" err="1" smtClean="0"/>
              <a:t>Друнина</a:t>
            </a:r>
            <a:r>
              <a:rPr lang="ru-RU" b="1" dirty="0" smtClean="0"/>
              <a:t>, А. Твардовский, С. Михалков, С. Маршак, К. Симонов и др.; </a:t>
            </a:r>
            <a:r>
              <a:rPr lang="ru-RU" b="1" dirty="0" err="1" smtClean="0"/>
              <a:t>худож</a:t>
            </a:r>
            <a:r>
              <a:rPr lang="ru-RU" b="1" dirty="0" smtClean="0"/>
              <a:t>. М. Петров, В. </a:t>
            </a:r>
            <a:r>
              <a:rPr lang="ru-RU" b="1" dirty="0" err="1" smtClean="0"/>
              <a:t>Гальдяев</a:t>
            </a:r>
            <a:r>
              <a:rPr lang="ru-RU" b="1" dirty="0" smtClean="0"/>
              <a:t> и другие. – Москва: Издательство АСТ, 2018. – 61, </a:t>
            </a:r>
            <a:r>
              <a:rPr lang="ru-RU" b="1" dirty="0" smtClean="0">
                <a:sym typeface="Symbol"/>
              </a:rPr>
              <a:t>3 </a:t>
            </a:r>
            <a:r>
              <a:rPr lang="ru-RU" b="1" dirty="0" err="1" smtClean="0">
                <a:sym typeface="Symbol"/>
              </a:rPr>
              <a:t>с.:ил</a:t>
            </a:r>
            <a:r>
              <a:rPr lang="ru-RU" b="1" dirty="0" smtClean="0">
                <a:sym typeface="Symbol"/>
              </a:rPr>
              <a:t>. – (Библиотека начальной школы)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1155</TotalTime>
  <Words>1069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Bookman Old Style</vt:lpstr>
      <vt:lpstr>Calibri</vt:lpstr>
      <vt:lpstr>Impact</vt:lpstr>
      <vt:lpstr>Symbol</vt:lpstr>
      <vt:lpstr>Главное мероприятие</vt:lpstr>
      <vt:lpstr>Читаем книги о войне…  </vt:lpstr>
      <vt:lpstr>  Дорогие ребята!  </vt:lpstr>
      <vt:lpstr>Книги для младшего 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Ребята! Вот и закончилось наше виртуальное путешествие в мир литературы и в то страшное, суровое, героическое военное время. Надеюсь, что вы для себя открыли много новых удивительных книг о необыкновенных людях, о том необыкновенном времени, и вам было интересно познакомиться с ними. Эти книги вы можете взять в библиотеке школы. </vt:lpstr>
      <vt:lpstr>Читайте книги о войне!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GFD</cp:lastModifiedBy>
  <cp:revision>63</cp:revision>
  <dcterms:created xsi:type="dcterms:W3CDTF">2015-04-19T15:51:03Z</dcterms:created>
  <dcterms:modified xsi:type="dcterms:W3CDTF">2023-05-04T10:58:19Z</dcterms:modified>
</cp:coreProperties>
</file>