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4FC1A3-D382-446E-BBF0-FFE961EE573F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D36B58-E9D1-4407-8F2F-9762F483388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556792"/>
            <a:ext cx="6332240" cy="89396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Инженерное дело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780928"/>
            <a:ext cx="6400800" cy="318888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Пропедевтический курс</a:t>
            </a:r>
          </a:p>
          <a:p>
            <a:pPr algn="r"/>
            <a:r>
              <a:rPr lang="ru-RU" dirty="0" smtClean="0"/>
              <a:t>5-6 классы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Преподаватели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Ковальчук Наталья Николаевна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кандидат педагогических наук,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физики</a:t>
            </a:r>
          </a:p>
          <a:p>
            <a:pPr algn="r"/>
            <a:endParaRPr lang="ru-RU" b="1" dirty="0" smtClean="0"/>
          </a:p>
          <a:p>
            <a:pPr algn="r"/>
            <a:r>
              <a:rPr lang="ru-RU" b="1" dirty="0" err="1" smtClean="0"/>
              <a:t>Шпикина</a:t>
            </a:r>
            <a:r>
              <a:rPr lang="ru-RU" b="1" dirty="0" smtClean="0"/>
              <a:t> Инна Сергеевна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технологии и информатики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72D4D437-E6B2-223B-7639-9FCD2E64FC4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623" y="152580"/>
            <a:ext cx="924274" cy="101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19672" y="260648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«Средняя общеобразовательная  школа № 4 г. Тосно»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9852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2023-2024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уч.год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97692"/>
            <a:ext cx="4204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«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Pro-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физика»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7146" y="548680"/>
            <a:ext cx="4666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Курс построен на основе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1053" y="3140968"/>
            <a:ext cx="61835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ПРЕЗИДЕНТСКОГО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ФИЗИКО-МАТЕМАТИЧЕСКОГО ЛИЦЕЯ № 239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г.Санкт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-Петербург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1053" y="1568206"/>
            <a:ext cx="6534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«САНКТ-ПЕТЕРБУРГСКОГО ГОСУДАРСТВЕННОГО МОРСКОГО ТЕХНИЧЕСКОГО УНИВЕРСИТЕТА» (СПБГМТУ)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06541"/>
            <a:ext cx="462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методических рекомендаций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544" y="4653136"/>
            <a:ext cx="8361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рамках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школьного компонента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МБОУ «СОШ № 4 г. Тосно», рассчитан на 1 час в неделю в виде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двух модулей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5840" y="5445224"/>
            <a:ext cx="74388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Введение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инженерное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дело   </a:t>
            </a:r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Конструирование 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моделирование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17 часов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5584" y="4201191"/>
            <a:ext cx="1839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 5 классе </a:t>
            </a:r>
          </a:p>
        </p:txBody>
      </p:sp>
    </p:spTree>
    <p:extLst>
      <p:ext uri="{BB962C8B-B14F-4D97-AF65-F5344CB8AC3E}">
        <p14:creationId xmlns:p14="http://schemas.microsoft.com/office/powerpoint/2010/main" val="12342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944" y="2060848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 на формирование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начальных инженерных компетенций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таких как: 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готовность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к постановке, исследованию и анализу комплексных проблем;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способность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оценивать и отбирать необходимую информацию;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способность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применять необходимые теоретические и практические методы для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находить способы решения нестандартных задач;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коммуникативные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навыки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за инженерные решения.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24" y="1052736"/>
            <a:ext cx="48768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2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408" y="1484784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готовит учащихся к более глубокому изучению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систематического курса физики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инженерному мышлению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втором этапе в 7-9-х классах;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структура и содержание учебного материала позволяет создать условия для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формирования у учащихся 11-13 лет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навыков самостоятельной работы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физическими приборами, информацией из справочников, Интернета и т.д.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позволяет сформировать основные понятия из разделов: механика, теплота,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электричество, магнетизм, оптика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учетом возрастных особенностей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учащихся;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позволяет широко использовать на занятиях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проблемное обучение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опыты, лабораторные работы, наблюдения, исследования.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предполагается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заучивание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строгих определений, хотя знакомство с ними происходит регулярно, что приводит к их постепенному запоминанию.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предполагается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заучивания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формул и решения количественных задач.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3479" y="669836"/>
            <a:ext cx="4650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Курс «Инженерное дело»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0168" y="545422"/>
            <a:ext cx="7278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484784"/>
            <a:ext cx="53177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Педагогические методики и технологии: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6614" y="1890681"/>
            <a:ext cx="828092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групповая, индивидуальная и коллективная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обучения: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научно-исследовательская деятельность,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проектная деятельность,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интегрированные занятия с историей и биологией;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беседы;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сообщения;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просмотр и обсуждение видеоматериалов;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интеллектуально - познавательные игры;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викторины.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8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952480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всех видов деятельности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предпочтение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отдается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игре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творческим работам: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предметная эстафета,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физический бой,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соревнование,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типа сочини сказку, рассказ, нарисуй, изобрети, придумай применение и т.п.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5"/>
            <a:ext cx="7272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Проблемное и проектное обучение -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ведения занятий, т.к.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насыщен 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действием,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демонстрационными опытами,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практическими наблюдениями,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небольшими исследованиями.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4263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3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240" y="548680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контроля результативности обучения: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472" y="1412776"/>
            <a:ext cx="90364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контроль: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Проверка выполнения заданий раздела «Наблюдай и исследуй сам»;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Проверка рабочих листов;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Беседа с учащимися по теме занятия.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72" y="3068960"/>
            <a:ext cx="8916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Промежуточный: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Успешное выполнение заданий контрольных работ по темам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 раз в четверть)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Успешное участие в научно-практических конференциях школьников.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920" y="4653136"/>
            <a:ext cx="8885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контроль: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Успешная защита проекта (в конце изучения модуля).</a:t>
            </a:r>
          </a:p>
        </p:txBody>
      </p:sp>
    </p:spTree>
    <p:extLst>
      <p:ext uri="{BB962C8B-B14F-4D97-AF65-F5344CB8AC3E}">
        <p14:creationId xmlns:p14="http://schemas.microsoft.com/office/powerpoint/2010/main" val="345520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484784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PRO-ФИЗИКА 5-6.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Учебно-методическое пособие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учителей, детей и родителей / Т.Ю. Мартемьянова. – СПб: СМИО ПРЕСС, 2015.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692696"/>
            <a:ext cx="5983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Учебно-методический комплект: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95656" y="2671375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Рабочие листы на печатной основе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каждое занятие.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9392" y="3730744"/>
            <a:ext cx="6212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рабочий набор учащегося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6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676" y="162880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пластилина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(3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упаковки на класс),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фломастеров,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ножницы,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катушка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ниток (1 на класс),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цветного картона,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набор цветной бумаги,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листов белой писчей бумаги А4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(упаковка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класс),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линейка, скотч, клей-карандаш,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трубочек для коктейля,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простой карандаш,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циркуль,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пластиковые стаканчики 	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500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мл – 1 шт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., 200 мл – 2 шт., 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мл – 1 шт.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бумажные  стаканчики   200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мл – 2 </a:t>
            </a:r>
            <a:r>
              <a:rPr lang="ru-RU" sz="2400"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76672"/>
            <a:ext cx="8131200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Индивидуальный рабочий набор </a:t>
            </a:r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учащегося</a:t>
            </a:r>
          </a:p>
          <a:p>
            <a:pPr algn="ctr"/>
            <a:endParaRPr lang="ru-RU" sz="1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(модуль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в инженерное дело</a:t>
            </a:r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782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582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Инженерное дело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инженерное дело</dc:title>
  <dc:creator>cos-7</dc:creator>
  <cp:lastModifiedBy>cos-7</cp:lastModifiedBy>
  <cp:revision>17</cp:revision>
  <dcterms:created xsi:type="dcterms:W3CDTF">2023-04-07T20:01:48Z</dcterms:created>
  <dcterms:modified xsi:type="dcterms:W3CDTF">2023-04-12T14:40:36Z</dcterms:modified>
</cp:coreProperties>
</file>