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3" r:id="rId2"/>
  </p:sldMasterIdLst>
  <p:notesMasterIdLst>
    <p:notesMasterId r:id="rId20"/>
  </p:notesMasterIdLst>
  <p:sldIdLst>
    <p:sldId id="285" r:id="rId3"/>
    <p:sldId id="258" r:id="rId4"/>
    <p:sldId id="286" r:id="rId5"/>
    <p:sldId id="287" r:id="rId6"/>
    <p:sldId id="282" r:id="rId7"/>
    <p:sldId id="292" r:id="rId8"/>
    <p:sldId id="293" r:id="rId9"/>
    <p:sldId id="294" r:id="rId10"/>
    <p:sldId id="296" r:id="rId11"/>
    <p:sldId id="299" r:id="rId12"/>
    <p:sldId id="297" r:id="rId13"/>
    <p:sldId id="298" r:id="rId14"/>
    <p:sldId id="288" r:id="rId15"/>
    <p:sldId id="295" r:id="rId16"/>
    <p:sldId id="290" r:id="rId17"/>
    <p:sldId id="291" r:id="rId18"/>
    <p:sldId id="271" r:id="rId19"/>
  </p:sldIdLst>
  <p:sldSz cx="9144000" cy="5143500" type="screen16x9"/>
  <p:notesSz cx="20104100" cy="11309350"/>
  <p:defaultTextStyle>
    <a:defPPr>
      <a:defRPr lang="ru-RU"/>
    </a:defPPr>
    <a:lvl1pPr marL="0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7919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5837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23756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31674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39593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47511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55430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63348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310">
          <p15:clr>
            <a:srgbClr val="A4A3A4"/>
          </p15:clr>
        </p15:guide>
        <p15:guide id="4" pos="9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Bogolyubskaya" initials="OB" lastIdx="0" clrIdx="0">
    <p:extLst>
      <p:ext uri="{19B8F6BF-5375-455C-9EA6-DF929625EA0E}">
        <p15:presenceInfo xmlns:p15="http://schemas.microsoft.com/office/powerpoint/2012/main" xmlns="" userId="S-1-5-21-1430328663-2098613005-1233803906-40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5F"/>
    <a:srgbClr val="006E56"/>
    <a:srgbClr val="006050"/>
    <a:srgbClr val="00B093"/>
    <a:srgbClr val="5444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5" autoAdjust="0"/>
    <p:restoredTop sz="80790" autoAdjust="0"/>
  </p:normalViewPr>
  <p:slideViewPr>
    <p:cSldViewPr>
      <p:cViewPr varScale="1">
        <p:scale>
          <a:sx n="62" d="100"/>
          <a:sy n="62" d="100"/>
        </p:scale>
        <p:origin x="-792" y="-90"/>
      </p:cViewPr>
      <p:guideLst>
        <p:guide orient="horz" pos="2880"/>
        <p:guide orient="horz" pos="1310"/>
        <p:guide pos="2160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7EE0B-3691-454A-A8C2-555FBCB2F9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4951B-70B1-4205-B3BB-55B42BBF6A31}">
      <dgm:prSet phldrT="[Text]"/>
      <dgm:spPr/>
      <dgm:t>
        <a:bodyPr/>
        <a:lstStyle/>
        <a:p>
          <a:r>
            <a:rPr lang="ru-RU" dirty="0" smtClean="0"/>
            <a:t>Вы общаетесь с анонимного аккаунта?</a:t>
          </a:r>
          <a:endParaRPr lang="ru-RU" dirty="0"/>
        </a:p>
      </dgm:t>
    </dgm:pt>
    <dgm:pt modelId="{1239524E-92EB-4630-A53F-16175D78B443}" type="parTrans" cxnId="{AB55855D-2767-4DD2-91AE-456BDBAAAB57}">
      <dgm:prSet/>
      <dgm:spPr/>
      <dgm:t>
        <a:bodyPr/>
        <a:lstStyle/>
        <a:p>
          <a:endParaRPr lang="ru-RU"/>
        </a:p>
      </dgm:t>
    </dgm:pt>
    <dgm:pt modelId="{C1F3E322-1888-48D0-A4EB-2671B1C3A7C3}" type="sibTrans" cxnId="{AB55855D-2767-4DD2-91AE-456BDBAAAB57}">
      <dgm:prSet/>
      <dgm:spPr/>
      <dgm:t>
        <a:bodyPr/>
        <a:lstStyle/>
        <a:p>
          <a:endParaRPr lang="ru-RU"/>
        </a:p>
      </dgm:t>
    </dgm:pt>
    <dgm:pt modelId="{7F61D084-AB5B-4B2F-AA9C-2DA26F4A7879}">
      <dgm:prSet phldrT="[Text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35995374-9074-4668-8D9C-138663DA45B6}" type="parTrans" cxnId="{E241E41B-830E-423E-94F6-D3596B8F0B9D}">
      <dgm:prSet/>
      <dgm:spPr/>
      <dgm:t>
        <a:bodyPr/>
        <a:lstStyle/>
        <a:p>
          <a:endParaRPr lang="ru-RU"/>
        </a:p>
      </dgm:t>
    </dgm:pt>
    <dgm:pt modelId="{3670AA79-DE96-49F3-AD1B-1186812D55DC}" type="sibTrans" cxnId="{E241E41B-830E-423E-94F6-D3596B8F0B9D}">
      <dgm:prSet/>
      <dgm:spPr/>
      <dgm:t>
        <a:bodyPr/>
        <a:lstStyle/>
        <a:p>
          <a:endParaRPr lang="ru-RU"/>
        </a:p>
      </dgm:t>
    </dgm:pt>
    <dgm:pt modelId="{C287BF22-B474-4438-905A-03D684D59EA5}">
      <dgm:prSet phldrT="[Text]"/>
      <dgm:spPr/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61C4CD91-1E42-4246-B680-90CCAC47F724}" type="parTrans" cxnId="{E091C0FD-337C-4461-B50B-311EB9925F70}">
      <dgm:prSet/>
      <dgm:spPr/>
      <dgm:t>
        <a:bodyPr/>
        <a:lstStyle/>
        <a:p>
          <a:endParaRPr lang="ru-RU"/>
        </a:p>
      </dgm:t>
    </dgm:pt>
    <dgm:pt modelId="{6F25F274-7CC1-4548-B74E-142B77267FA1}" type="sibTrans" cxnId="{E091C0FD-337C-4461-B50B-311EB9925F70}">
      <dgm:prSet/>
      <dgm:spPr/>
      <dgm:t>
        <a:bodyPr/>
        <a:lstStyle/>
        <a:p>
          <a:endParaRPr lang="ru-RU"/>
        </a:p>
      </dgm:t>
    </dgm:pt>
    <dgm:pt modelId="{B9C25B04-BD78-44EE-982A-8269036BFCFA}">
      <dgm:prSet phldrT="[Text]"/>
      <dgm:spPr/>
      <dgm:t>
        <a:bodyPr/>
        <a:lstStyle/>
        <a:p>
          <a:r>
            <a:rPr lang="ru-RU" dirty="0" smtClean="0"/>
            <a:t>Не раскрывайте своих личных данных и общайтесь с кем хотите</a:t>
          </a:r>
          <a:endParaRPr lang="ru-RU" dirty="0"/>
        </a:p>
      </dgm:t>
    </dgm:pt>
    <dgm:pt modelId="{7D9F4FF7-6127-4979-9FF1-8855DE6EE16E}" type="sibTrans" cxnId="{074D4E13-7A95-47C2-897A-AE5EC9A5C649}">
      <dgm:prSet/>
      <dgm:spPr/>
      <dgm:t>
        <a:bodyPr/>
        <a:lstStyle/>
        <a:p>
          <a:endParaRPr lang="ru-RU"/>
        </a:p>
      </dgm:t>
    </dgm:pt>
    <dgm:pt modelId="{5BD7DFD6-3360-4AB0-8142-91B495FFECB4}" type="parTrans" cxnId="{074D4E13-7A95-47C2-897A-AE5EC9A5C649}">
      <dgm:prSet/>
      <dgm:spPr/>
      <dgm:t>
        <a:bodyPr/>
        <a:lstStyle/>
        <a:p>
          <a:endParaRPr lang="ru-RU"/>
        </a:p>
      </dgm:t>
    </dgm:pt>
    <dgm:pt modelId="{B30F1446-045E-4C7F-95CB-AF7D12DCEBB2}">
      <dgm:prSet phldrT="[Text]"/>
      <dgm:spPr/>
      <dgm:t>
        <a:bodyPr/>
        <a:lstStyle/>
        <a:p>
          <a:r>
            <a:rPr lang="ru-RU" dirty="0" smtClean="0"/>
            <a:t>Безопасно общаться только с теми, кого вы знаете лично</a:t>
          </a:r>
          <a:endParaRPr lang="ru-RU" dirty="0"/>
        </a:p>
      </dgm:t>
    </dgm:pt>
    <dgm:pt modelId="{ED6032FD-D5F8-47D3-BF1E-3A60496F9131}" type="parTrans" cxnId="{9CB9C2BD-389A-4CCB-8B51-644703C8FD12}">
      <dgm:prSet/>
      <dgm:spPr/>
      <dgm:t>
        <a:bodyPr/>
        <a:lstStyle/>
        <a:p>
          <a:endParaRPr lang="ru-RU"/>
        </a:p>
      </dgm:t>
    </dgm:pt>
    <dgm:pt modelId="{CE40657E-D848-4F23-8707-7313930D9C5C}" type="sibTrans" cxnId="{9CB9C2BD-389A-4CCB-8B51-644703C8FD12}">
      <dgm:prSet/>
      <dgm:spPr/>
      <dgm:t>
        <a:bodyPr/>
        <a:lstStyle/>
        <a:p>
          <a:endParaRPr lang="ru-RU"/>
        </a:p>
      </dgm:t>
    </dgm:pt>
    <dgm:pt modelId="{AED7C213-B997-47A9-B7A1-73ECEFA897F1}" type="pres">
      <dgm:prSet presAssocID="{1537EE0B-3691-454A-A8C2-555FBCB2F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E28E19-0E63-43BB-B4F2-1E477644EF74}" type="pres">
      <dgm:prSet presAssocID="{66B4951B-70B1-4205-B3BB-55B42BBF6A31}" presName="hierRoot1" presStyleCnt="0">
        <dgm:presLayoutVars>
          <dgm:hierBranch val="init"/>
        </dgm:presLayoutVars>
      </dgm:prSet>
      <dgm:spPr/>
    </dgm:pt>
    <dgm:pt modelId="{A5A7DB5B-579F-46CA-B794-DA3190D8F463}" type="pres">
      <dgm:prSet presAssocID="{66B4951B-70B1-4205-B3BB-55B42BBF6A31}" presName="rootComposite1" presStyleCnt="0"/>
      <dgm:spPr/>
    </dgm:pt>
    <dgm:pt modelId="{FA8EC13B-1FAF-4B58-862D-1295BCB1A3C4}" type="pres">
      <dgm:prSet presAssocID="{66B4951B-70B1-4205-B3BB-55B42BBF6A31}" presName="rootText1" presStyleLbl="node0" presStyleIdx="0" presStyleCnt="1" custScaleX="210099" custScaleY="65821" custLinFactNeighborX="-1327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3AEC2-B965-4877-B28C-5B054A203513}" type="pres">
      <dgm:prSet presAssocID="{66B4951B-70B1-4205-B3BB-55B42BBF6A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DE412C-244F-4358-9B07-DADEF31D4316}" type="pres">
      <dgm:prSet presAssocID="{66B4951B-70B1-4205-B3BB-55B42BBF6A31}" presName="hierChild2" presStyleCnt="0"/>
      <dgm:spPr/>
    </dgm:pt>
    <dgm:pt modelId="{9CFCCCFB-5142-4D98-B8CA-5BBDAB29F392}" type="pres">
      <dgm:prSet presAssocID="{35995374-9074-4668-8D9C-138663DA45B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0C0C86E-B94E-4091-AD94-B0653815EB19}" type="pres">
      <dgm:prSet presAssocID="{7F61D084-AB5B-4B2F-AA9C-2DA26F4A7879}" presName="hierRoot2" presStyleCnt="0">
        <dgm:presLayoutVars>
          <dgm:hierBranch val="init"/>
        </dgm:presLayoutVars>
      </dgm:prSet>
      <dgm:spPr/>
    </dgm:pt>
    <dgm:pt modelId="{F1EF5AC3-A4F4-44BD-AFA6-9ABCDF529838}" type="pres">
      <dgm:prSet presAssocID="{7F61D084-AB5B-4B2F-AA9C-2DA26F4A7879}" presName="rootComposite" presStyleCnt="0"/>
      <dgm:spPr/>
    </dgm:pt>
    <dgm:pt modelId="{9CCC93FA-172B-44E4-A01B-09D1B65DC9CB}" type="pres">
      <dgm:prSet presAssocID="{7F61D084-AB5B-4B2F-AA9C-2DA26F4A78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32B02-73AD-42E5-89C8-D9EDCD60657D}" type="pres">
      <dgm:prSet presAssocID="{7F61D084-AB5B-4B2F-AA9C-2DA26F4A787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62E400-4FFF-4645-B9BC-8DAE383EE516}" type="pres">
      <dgm:prSet presAssocID="{7F61D084-AB5B-4B2F-AA9C-2DA26F4A7879}" presName="hierChild4" presStyleCnt="0"/>
      <dgm:spPr/>
    </dgm:pt>
    <dgm:pt modelId="{688865DA-0A77-410F-B8C2-9EEB1A381C92}" type="pres">
      <dgm:prSet presAssocID="{5BD7DFD6-3360-4AB0-8142-91B495FFECB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86469AC-9DA2-4261-983D-176AD2A7F83E}" type="pres">
      <dgm:prSet presAssocID="{B9C25B04-BD78-44EE-982A-8269036BFCFA}" presName="hierRoot2" presStyleCnt="0">
        <dgm:presLayoutVars>
          <dgm:hierBranch val="init"/>
        </dgm:presLayoutVars>
      </dgm:prSet>
      <dgm:spPr/>
    </dgm:pt>
    <dgm:pt modelId="{46F1E437-D17F-45EF-BFEE-A85C0618B9E8}" type="pres">
      <dgm:prSet presAssocID="{B9C25B04-BD78-44EE-982A-8269036BFCFA}" presName="rootComposite" presStyleCnt="0"/>
      <dgm:spPr/>
    </dgm:pt>
    <dgm:pt modelId="{164F2AA9-33F1-4A9A-83F8-598FAADDA66B}" type="pres">
      <dgm:prSet presAssocID="{B9C25B04-BD78-44EE-982A-8269036BFCFA}" presName="rootText" presStyleLbl="node3" presStyleIdx="0" presStyleCnt="2" custLinFactNeighborX="-4349" custLinFactNeighborY="-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674A1-5AF4-4DDB-A71C-3611E123E656}" type="pres">
      <dgm:prSet presAssocID="{B9C25B04-BD78-44EE-982A-8269036BFCFA}" presName="rootConnector" presStyleLbl="node3" presStyleIdx="0" presStyleCnt="2"/>
      <dgm:spPr/>
      <dgm:t>
        <a:bodyPr/>
        <a:lstStyle/>
        <a:p>
          <a:endParaRPr lang="ru-RU"/>
        </a:p>
      </dgm:t>
    </dgm:pt>
    <dgm:pt modelId="{7FAE7279-1C6D-4925-8121-82BDCC7FA4D5}" type="pres">
      <dgm:prSet presAssocID="{B9C25B04-BD78-44EE-982A-8269036BFCFA}" presName="hierChild4" presStyleCnt="0"/>
      <dgm:spPr/>
    </dgm:pt>
    <dgm:pt modelId="{68009BE6-9ECB-470E-9EAE-F1BEB0C78BAF}" type="pres">
      <dgm:prSet presAssocID="{B9C25B04-BD78-44EE-982A-8269036BFCFA}" presName="hierChild5" presStyleCnt="0"/>
      <dgm:spPr/>
    </dgm:pt>
    <dgm:pt modelId="{B0736382-68AC-40C6-9C90-2751B3EB89F7}" type="pres">
      <dgm:prSet presAssocID="{7F61D084-AB5B-4B2F-AA9C-2DA26F4A7879}" presName="hierChild5" presStyleCnt="0"/>
      <dgm:spPr/>
    </dgm:pt>
    <dgm:pt modelId="{1FE14706-D3D2-46EC-9357-051ACB2840AE}" type="pres">
      <dgm:prSet presAssocID="{61C4CD91-1E42-4246-B680-90CCAC47F72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A0D1D7-C23E-4AB1-8811-3B99B970B1EF}" type="pres">
      <dgm:prSet presAssocID="{C287BF22-B474-4438-905A-03D684D59EA5}" presName="hierRoot2" presStyleCnt="0">
        <dgm:presLayoutVars>
          <dgm:hierBranch val="init"/>
        </dgm:presLayoutVars>
      </dgm:prSet>
      <dgm:spPr/>
    </dgm:pt>
    <dgm:pt modelId="{76117076-3F02-43D8-991F-540CB6544FC2}" type="pres">
      <dgm:prSet presAssocID="{C287BF22-B474-4438-905A-03D684D59EA5}" presName="rootComposite" presStyleCnt="0"/>
      <dgm:spPr/>
    </dgm:pt>
    <dgm:pt modelId="{3838060D-CABD-476B-B357-D0FD04B4AFB4}" type="pres">
      <dgm:prSet presAssocID="{C287BF22-B474-4438-905A-03D684D59EA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564A0-8E4F-4A0B-9593-A32A23639936}" type="pres">
      <dgm:prSet presAssocID="{C287BF22-B474-4438-905A-03D684D59EA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5C889D-2070-448A-9A6C-530DD8B835FF}" type="pres">
      <dgm:prSet presAssocID="{C287BF22-B474-4438-905A-03D684D59EA5}" presName="hierChild4" presStyleCnt="0"/>
      <dgm:spPr/>
    </dgm:pt>
    <dgm:pt modelId="{D5B1A636-735B-487C-A8AE-79825E9ABD8D}" type="pres">
      <dgm:prSet presAssocID="{ED6032FD-D5F8-47D3-BF1E-3A60496F913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BC06370-610A-41B2-8130-4F1D37602235}" type="pres">
      <dgm:prSet presAssocID="{B30F1446-045E-4C7F-95CB-AF7D12DCEBB2}" presName="hierRoot2" presStyleCnt="0">
        <dgm:presLayoutVars>
          <dgm:hierBranch val="init"/>
        </dgm:presLayoutVars>
      </dgm:prSet>
      <dgm:spPr/>
    </dgm:pt>
    <dgm:pt modelId="{EFA70A33-DD9F-42AC-92D5-2EFFC5A389A9}" type="pres">
      <dgm:prSet presAssocID="{B30F1446-045E-4C7F-95CB-AF7D12DCEBB2}" presName="rootComposite" presStyleCnt="0"/>
      <dgm:spPr/>
    </dgm:pt>
    <dgm:pt modelId="{84DB1A59-E22B-4012-B1C6-85CF7BBA3FD1}" type="pres">
      <dgm:prSet presAssocID="{B30F1446-045E-4C7F-95CB-AF7D12DCEBB2}" presName="rootText" presStyleLbl="node3" presStyleIdx="1" presStyleCnt="2" custLinFactNeighborX="261" custLinFactNeighborY="-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1B2E7-D28B-4F34-9D4C-B2C70EC35E66}" type="pres">
      <dgm:prSet presAssocID="{B30F1446-045E-4C7F-95CB-AF7D12DCEBB2}" presName="rootConnector" presStyleLbl="node3" presStyleIdx="1" presStyleCnt="2"/>
      <dgm:spPr/>
      <dgm:t>
        <a:bodyPr/>
        <a:lstStyle/>
        <a:p>
          <a:endParaRPr lang="ru-RU"/>
        </a:p>
      </dgm:t>
    </dgm:pt>
    <dgm:pt modelId="{76D6A43D-E808-4ECF-B72F-9B3B670C8A38}" type="pres">
      <dgm:prSet presAssocID="{B30F1446-045E-4C7F-95CB-AF7D12DCEBB2}" presName="hierChild4" presStyleCnt="0"/>
      <dgm:spPr/>
    </dgm:pt>
    <dgm:pt modelId="{67C1932E-5121-4CC2-A9CB-620DEED69419}" type="pres">
      <dgm:prSet presAssocID="{B30F1446-045E-4C7F-95CB-AF7D12DCEBB2}" presName="hierChild5" presStyleCnt="0"/>
      <dgm:spPr/>
    </dgm:pt>
    <dgm:pt modelId="{B1B3BB32-595E-45C2-A490-3AA76981A3DB}" type="pres">
      <dgm:prSet presAssocID="{C287BF22-B474-4438-905A-03D684D59EA5}" presName="hierChild5" presStyleCnt="0"/>
      <dgm:spPr/>
    </dgm:pt>
    <dgm:pt modelId="{084B8B17-0CF7-436C-B108-CEAA2A600CE7}" type="pres">
      <dgm:prSet presAssocID="{66B4951B-70B1-4205-B3BB-55B42BBF6A31}" presName="hierChild3" presStyleCnt="0"/>
      <dgm:spPr/>
    </dgm:pt>
  </dgm:ptLst>
  <dgm:cxnLst>
    <dgm:cxn modelId="{632247DD-BA40-4BE1-A864-F697F8DEAC62}" type="presOf" srcId="{7F61D084-AB5B-4B2F-AA9C-2DA26F4A7879}" destId="{42932B02-73AD-42E5-89C8-D9EDCD60657D}" srcOrd="1" destOrd="0" presId="urn:microsoft.com/office/officeart/2005/8/layout/orgChart1"/>
    <dgm:cxn modelId="{8FFCCFA0-CAA9-4469-9915-BFD491DC18B4}" type="presOf" srcId="{5BD7DFD6-3360-4AB0-8142-91B495FFECB4}" destId="{688865DA-0A77-410F-B8C2-9EEB1A381C92}" srcOrd="0" destOrd="0" presId="urn:microsoft.com/office/officeart/2005/8/layout/orgChart1"/>
    <dgm:cxn modelId="{622AB924-2191-4E58-8353-FAD06AD97FD2}" type="presOf" srcId="{ED6032FD-D5F8-47D3-BF1E-3A60496F9131}" destId="{D5B1A636-735B-487C-A8AE-79825E9ABD8D}" srcOrd="0" destOrd="0" presId="urn:microsoft.com/office/officeart/2005/8/layout/orgChart1"/>
    <dgm:cxn modelId="{E091C0FD-337C-4461-B50B-311EB9925F70}" srcId="{66B4951B-70B1-4205-B3BB-55B42BBF6A31}" destId="{C287BF22-B474-4438-905A-03D684D59EA5}" srcOrd="1" destOrd="0" parTransId="{61C4CD91-1E42-4246-B680-90CCAC47F724}" sibTransId="{6F25F274-7CC1-4548-B74E-142B77267FA1}"/>
    <dgm:cxn modelId="{D24EA0D9-947B-457F-875D-FBB489D0757F}" type="presOf" srcId="{C287BF22-B474-4438-905A-03D684D59EA5}" destId="{3838060D-CABD-476B-B357-D0FD04B4AFB4}" srcOrd="0" destOrd="0" presId="urn:microsoft.com/office/officeart/2005/8/layout/orgChart1"/>
    <dgm:cxn modelId="{AB55855D-2767-4DD2-91AE-456BDBAAAB57}" srcId="{1537EE0B-3691-454A-A8C2-555FBCB2F904}" destId="{66B4951B-70B1-4205-B3BB-55B42BBF6A31}" srcOrd="0" destOrd="0" parTransId="{1239524E-92EB-4630-A53F-16175D78B443}" sibTransId="{C1F3E322-1888-48D0-A4EB-2671B1C3A7C3}"/>
    <dgm:cxn modelId="{ECD1E4F7-F3B7-4E6F-9CD5-4D42F1928D53}" type="presOf" srcId="{66B4951B-70B1-4205-B3BB-55B42BBF6A31}" destId="{4DF3AEC2-B965-4877-B28C-5B054A203513}" srcOrd="1" destOrd="0" presId="urn:microsoft.com/office/officeart/2005/8/layout/orgChart1"/>
    <dgm:cxn modelId="{E241E41B-830E-423E-94F6-D3596B8F0B9D}" srcId="{66B4951B-70B1-4205-B3BB-55B42BBF6A31}" destId="{7F61D084-AB5B-4B2F-AA9C-2DA26F4A7879}" srcOrd="0" destOrd="0" parTransId="{35995374-9074-4668-8D9C-138663DA45B6}" sibTransId="{3670AA79-DE96-49F3-AD1B-1186812D55DC}"/>
    <dgm:cxn modelId="{7F8BCDC2-209A-4060-AEF8-ED49F4ECE271}" type="presOf" srcId="{B9C25B04-BD78-44EE-982A-8269036BFCFA}" destId="{164F2AA9-33F1-4A9A-83F8-598FAADDA66B}" srcOrd="0" destOrd="0" presId="urn:microsoft.com/office/officeart/2005/8/layout/orgChart1"/>
    <dgm:cxn modelId="{EC6CE315-0456-43E4-9A78-D8D42F833D5E}" type="presOf" srcId="{7F61D084-AB5B-4B2F-AA9C-2DA26F4A7879}" destId="{9CCC93FA-172B-44E4-A01B-09D1B65DC9CB}" srcOrd="0" destOrd="0" presId="urn:microsoft.com/office/officeart/2005/8/layout/orgChart1"/>
    <dgm:cxn modelId="{778DA8EF-2258-4CFA-A13C-02A8A1B1261D}" type="presOf" srcId="{B30F1446-045E-4C7F-95CB-AF7D12DCEBB2}" destId="{84DB1A59-E22B-4012-B1C6-85CF7BBA3FD1}" srcOrd="0" destOrd="0" presId="urn:microsoft.com/office/officeart/2005/8/layout/orgChart1"/>
    <dgm:cxn modelId="{8397EF7F-78AF-48A3-926E-D6F9B25DF2CA}" type="presOf" srcId="{B30F1446-045E-4C7F-95CB-AF7D12DCEBB2}" destId="{E251B2E7-D28B-4F34-9D4C-B2C70EC35E66}" srcOrd="1" destOrd="0" presId="urn:microsoft.com/office/officeart/2005/8/layout/orgChart1"/>
    <dgm:cxn modelId="{0203F48D-150B-43DA-A3E0-5327783CD529}" type="presOf" srcId="{B9C25B04-BD78-44EE-982A-8269036BFCFA}" destId="{38D674A1-5AF4-4DDB-A71C-3611E123E656}" srcOrd="1" destOrd="0" presId="urn:microsoft.com/office/officeart/2005/8/layout/orgChart1"/>
    <dgm:cxn modelId="{5218FE0B-2264-40BF-B983-FBAD041B7B40}" type="presOf" srcId="{66B4951B-70B1-4205-B3BB-55B42BBF6A31}" destId="{FA8EC13B-1FAF-4B58-862D-1295BCB1A3C4}" srcOrd="0" destOrd="0" presId="urn:microsoft.com/office/officeart/2005/8/layout/orgChart1"/>
    <dgm:cxn modelId="{9C825D85-2A1A-4967-8945-65D9CA724B21}" type="presOf" srcId="{C287BF22-B474-4438-905A-03D684D59EA5}" destId="{265564A0-8E4F-4A0B-9593-A32A23639936}" srcOrd="1" destOrd="0" presId="urn:microsoft.com/office/officeart/2005/8/layout/orgChart1"/>
    <dgm:cxn modelId="{2B9DA483-FA80-4520-A5C0-CF7B3A255535}" type="presOf" srcId="{61C4CD91-1E42-4246-B680-90CCAC47F724}" destId="{1FE14706-D3D2-46EC-9357-051ACB2840AE}" srcOrd="0" destOrd="0" presId="urn:microsoft.com/office/officeart/2005/8/layout/orgChart1"/>
    <dgm:cxn modelId="{9CB9C2BD-389A-4CCB-8B51-644703C8FD12}" srcId="{C287BF22-B474-4438-905A-03D684D59EA5}" destId="{B30F1446-045E-4C7F-95CB-AF7D12DCEBB2}" srcOrd="0" destOrd="0" parTransId="{ED6032FD-D5F8-47D3-BF1E-3A60496F9131}" sibTransId="{CE40657E-D848-4F23-8707-7313930D9C5C}"/>
    <dgm:cxn modelId="{4391B1B6-2BDE-4D8E-8CD1-BBC9B0E2131A}" type="presOf" srcId="{1537EE0B-3691-454A-A8C2-555FBCB2F904}" destId="{AED7C213-B997-47A9-B7A1-73ECEFA897F1}" srcOrd="0" destOrd="0" presId="urn:microsoft.com/office/officeart/2005/8/layout/orgChart1"/>
    <dgm:cxn modelId="{074D4E13-7A95-47C2-897A-AE5EC9A5C649}" srcId="{7F61D084-AB5B-4B2F-AA9C-2DA26F4A7879}" destId="{B9C25B04-BD78-44EE-982A-8269036BFCFA}" srcOrd="0" destOrd="0" parTransId="{5BD7DFD6-3360-4AB0-8142-91B495FFECB4}" sibTransId="{7D9F4FF7-6127-4979-9FF1-8855DE6EE16E}"/>
    <dgm:cxn modelId="{33D7A8BA-43FA-4415-AD72-5AEB308F2F1D}" type="presOf" srcId="{35995374-9074-4668-8D9C-138663DA45B6}" destId="{9CFCCCFB-5142-4D98-B8CA-5BBDAB29F392}" srcOrd="0" destOrd="0" presId="urn:microsoft.com/office/officeart/2005/8/layout/orgChart1"/>
    <dgm:cxn modelId="{CF3738FB-264B-4572-80D0-138BB2B978D6}" type="presParOf" srcId="{AED7C213-B997-47A9-B7A1-73ECEFA897F1}" destId="{8AE28E19-0E63-43BB-B4F2-1E477644EF74}" srcOrd="0" destOrd="0" presId="urn:microsoft.com/office/officeart/2005/8/layout/orgChart1"/>
    <dgm:cxn modelId="{2222CE62-0C24-4D67-9C9B-DF4BF255278E}" type="presParOf" srcId="{8AE28E19-0E63-43BB-B4F2-1E477644EF74}" destId="{A5A7DB5B-579F-46CA-B794-DA3190D8F463}" srcOrd="0" destOrd="0" presId="urn:microsoft.com/office/officeart/2005/8/layout/orgChart1"/>
    <dgm:cxn modelId="{EB01B48C-A98B-4990-B162-9A52DFBD800C}" type="presParOf" srcId="{A5A7DB5B-579F-46CA-B794-DA3190D8F463}" destId="{FA8EC13B-1FAF-4B58-862D-1295BCB1A3C4}" srcOrd="0" destOrd="0" presId="urn:microsoft.com/office/officeart/2005/8/layout/orgChart1"/>
    <dgm:cxn modelId="{DFF10C80-0E9C-43A9-AD41-087A10F3366C}" type="presParOf" srcId="{A5A7DB5B-579F-46CA-B794-DA3190D8F463}" destId="{4DF3AEC2-B965-4877-B28C-5B054A203513}" srcOrd="1" destOrd="0" presId="urn:microsoft.com/office/officeart/2005/8/layout/orgChart1"/>
    <dgm:cxn modelId="{BE3B3680-282C-49F7-91AA-6F16D8241644}" type="presParOf" srcId="{8AE28E19-0E63-43BB-B4F2-1E477644EF74}" destId="{D2DE412C-244F-4358-9B07-DADEF31D4316}" srcOrd="1" destOrd="0" presId="urn:microsoft.com/office/officeart/2005/8/layout/orgChart1"/>
    <dgm:cxn modelId="{F833AB73-7481-4A79-A4FC-ED9077CD25C5}" type="presParOf" srcId="{D2DE412C-244F-4358-9B07-DADEF31D4316}" destId="{9CFCCCFB-5142-4D98-B8CA-5BBDAB29F392}" srcOrd="0" destOrd="0" presId="urn:microsoft.com/office/officeart/2005/8/layout/orgChart1"/>
    <dgm:cxn modelId="{F0365CB3-B78A-4EB7-9390-9EF761960C14}" type="presParOf" srcId="{D2DE412C-244F-4358-9B07-DADEF31D4316}" destId="{50C0C86E-B94E-4091-AD94-B0653815EB19}" srcOrd="1" destOrd="0" presId="urn:microsoft.com/office/officeart/2005/8/layout/orgChart1"/>
    <dgm:cxn modelId="{3A1F3579-A746-4D21-AEBB-C4081B1F019A}" type="presParOf" srcId="{50C0C86E-B94E-4091-AD94-B0653815EB19}" destId="{F1EF5AC3-A4F4-44BD-AFA6-9ABCDF529838}" srcOrd="0" destOrd="0" presId="urn:microsoft.com/office/officeart/2005/8/layout/orgChart1"/>
    <dgm:cxn modelId="{BF62F25B-0367-4ADA-B1E1-DE558343CB55}" type="presParOf" srcId="{F1EF5AC3-A4F4-44BD-AFA6-9ABCDF529838}" destId="{9CCC93FA-172B-44E4-A01B-09D1B65DC9CB}" srcOrd="0" destOrd="0" presId="urn:microsoft.com/office/officeart/2005/8/layout/orgChart1"/>
    <dgm:cxn modelId="{0558643B-E119-4B81-B9AA-BD8E3BAD614B}" type="presParOf" srcId="{F1EF5AC3-A4F4-44BD-AFA6-9ABCDF529838}" destId="{42932B02-73AD-42E5-89C8-D9EDCD60657D}" srcOrd="1" destOrd="0" presId="urn:microsoft.com/office/officeart/2005/8/layout/orgChart1"/>
    <dgm:cxn modelId="{18C0DF56-380C-4E69-B453-0B735DA8330A}" type="presParOf" srcId="{50C0C86E-B94E-4091-AD94-B0653815EB19}" destId="{9F62E400-4FFF-4645-B9BC-8DAE383EE516}" srcOrd="1" destOrd="0" presId="urn:microsoft.com/office/officeart/2005/8/layout/orgChart1"/>
    <dgm:cxn modelId="{3BB18CF0-9A87-462D-825D-11143BC9F9A7}" type="presParOf" srcId="{9F62E400-4FFF-4645-B9BC-8DAE383EE516}" destId="{688865DA-0A77-410F-B8C2-9EEB1A381C92}" srcOrd="0" destOrd="0" presId="urn:microsoft.com/office/officeart/2005/8/layout/orgChart1"/>
    <dgm:cxn modelId="{BD324CCE-CB03-417B-854F-6F7EA612794C}" type="presParOf" srcId="{9F62E400-4FFF-4645-B9BC-8DAE383EE516}" destId="{086469AC-9DA2-4261-983D-176AD2A7F83E}" srcOrd="1" destOrd="0" presId="urn:microsoft.com/office/officeart/2005/8/layout/orgChart1"/>
    <dgm:cxn modelId="{858E46CE-E2B2-4104-A52F-F3EF1CF78D75}" type="presParOf" srcId="{086469AC-9DA2-4261-983D-176AD2A7F83E}" destId="{46F1E437-D17F-45EF-BFEE-A85C0618B9E8}" srcOrd="0" destOrd="0" presId="urn:microsoft.com/office/officeart/2005/8/layout/orgChart1"/>
    <dgm:cxn modelId="{472EC87E-E2EA-405D-9DF3-E90F0D2BAFF0}" type="presParOf" srcId="{46F1E437-D17F-45EF-BFEE-A85C0618B9E8}" destId="{164F2AA9-33F1-4A9A-83F8-598FAADDA66B}" srcOrd="0" destOrd="0" presId="urn:microsoft.com/office/officeart/2005/8/layout/orgChart1"/>
    <dgm:cxn modelId="{BE1F33E9-C039-42AA-8B09-2B3E4627C4CB}" type="presParOf" srcId="{46F1E437-D17F-45EF-BFEE-A85C0618B9E8}" destId="{38D674A1-5AF4-4DDB-A71C-3611E123E656}" srcOrd="1" destOrd="0" presId="urn:microsoft.com/office/officeart/2005/8/layout/orgChart1"/>
    <dgm:cxn modelId="{2FC22471-56FC-40AE-8426-1AADDA9769BD}" type="presParOf" srcId="{086469AC-9DA2-4261-983D-176AD2A7F83E}" destId="{7FAE7279-1C6D-4925-8121-82BDCC7FA4D5}" srcOrd="1" destOrd="0" presId="urn:microsoft.com/office/officeart/2005/8/layout/orgChart1"/>
    <dgm:cxn modelId="{F2990DA3-AB14-4DB7-81C7-1B864CB6B739}" type="presParOf" srcId="{086469AC-9DA2-4261-983D-176AD2A7F83E}" destId="{68009BE6-9ECB-470E-9EAE-F1BEB0C78BAF}" srcOrd="2" destOrd="0" presId="urn:microsoft.com/office/officeart/2005/8/layout/orgChart1"/>
    <dgm:cxn modelId="{B3107DF6-5519-4BDF-9201-D1101F1F9009}" type="presParOf" srcId="{50C0C86E-B94E-4091-AD94-B0653815EB19}" destId="{B0736382-68AC-40C6-9C90-2751B3EB89F7}" srcOrd="2" destOrd="0" presId="urn:microsoft.com/office/officeart/2005/8/layout/orgChart1"/>
    <dgm:cxn modelId="{BAF7514F-378C-4C6B-A243-20223BFB7297}" type="presParOf" srcId="{D2DE412C-244F-4358-9B07-DADEF31D4316}" destId="{1FE14706-D3D2-46EC-9357-051ACB2840AE}" srcOrd="2" destOrd="0" presId="urn:microsoft.com/office/officeart/2005/8/layout/orgChart1"/>
    <dgm:cxn modelId="{276A2AFC-80AD-4D1D-AE26-3CFB0D46BB7A}" type="presParOf" srcId="{D2DE412C-244F-4358-9B07-DADEF31D4316}" destId="{B7A0D1D7-C23E-4AB1-8811-3B99B970B1EF}" srcOrd="3" destOrd="0" presId="urn:microsoft.com/office/officeart/2005/8/layout/orgChart1"/>
    <dgm:cxn modelId="{683F4550-AAD7-4238-926B-D033FEB3389A}" type="presParOf" srcId="{B7A0D1D7-C23E-4AB1-8811-3B99B970B1EF}" destId="{76117076-3F02-43D8-991F-540CB6544FC2}" srcOrd="0" destOrd="0" presId="urn:microsoft.com/office/officeart/2005/8/layout/orgChart1"/>
    <dgm:cxn modelId="{F5C82EE5-8BCA-4A33-9402-C8EF6668E820}" type="presParOf" srcId="{76117076-3F02-43D8-991F-540CB6544FC2}" destId="{3838060D-CABD-476B-B357-D0FD04B4AFB4}" srcOrd="0" destOrd="0" presId="urn:microsoft.com/office/officeart/2005/8/layout/orgChart1"/>
    <dgm:cxn modelId="{1E6D73E1-4BBD-4A39-ACE4-99909752205C}" type="presParOf" srcId="{76117076-3F02-43D8-991F-540CB6544FC2}" destId="{265564A0-8E4F-4A0B-9593-A32A23639936}" srcOrd="1" destOrd="0" presId="urn:microsoft.com/office/officeart/2005/8/layout/orgChart1"/>
    <dgm:cxn modelId="{9752648A-B21D-4B19-BC89-86486CA10F0D}" type="presParOf" srcId="{B7A0D1D7-C23E-4AB1-8811-3B99B970B1EF}" destId="{685C889D-2070-448A-9A6C-530DD8B835FF}" srcOrd="1" destOrd="0" presId="urn:microsoft.com/office/officeart/2005/8/layout/orgChart1"/>
    <dgm:cxn modelId="{C596E827-D517-4CB5-A946-F345CB0E3F02}" type="presParOf" srcId="{685C889D-2070-448A-9A6C-530DD8B835FF}" destId="{D5B1A636-735B-487C-A8AE-79825E9ABD8D}" srcOrd="0" destOrd="0" presId="urn:microsoft.com/office/officeart/2005/8/layout/orgChart1"/>
    <dgm:cxn modelId="{7DFA605E-FF2F-4DDA-9D2C-BA006B6FEF59}" type="presParOf" srcId="{685C889D-2070-448A-9A6C-530DD8B835FF}" destId="{9BC06370-610A-41B2-8130-4F1D37602235}" srcOrd="1" destOrd="0" presId="urn:microsoft.com/office/officeart/2005/8/layout/orgChart1"/>
    <dgm:cxn modelId="{8247307F-A586-4B11-8CF3-D5387FA3BA9F}" type="presParOf" srcId="{9BC06370-610A-41B2-8130-4F1D37602235}" destId="{EFA70A33-DD9F-42AC-92D5-2EFFC5A389A9}" srcOrd="0" destOrd="0" presId="urn:microsoft.com/office/officeart/2005/8/layout/orgChart1"/>
    <dgm:cxn modelId="{8CEF2401-0B03-4A6A-BC75-5DB0A2960A6D}" type="presParOf" srcId="{EFA70A33-DD9F-42AC-92D5-2EFFC5A389A9}" destId="{84DB1A59-E22B-4012-B1C6-85CF7BBA3FD1}" srcOrd="0" destOrd="0" presId="urn:microsoft.com/office/officeart/2005/8/layout/orgChart1"/>
    <dgm:cxn modelId="{9E5234E1-4609-41E6-812E-7227DA1F4A8F}" type="presParOf" srcId="{EFA70A33-DD9F-42AC-92D5-2EFFC5A389A9}" destId="{E251B2E7-D28B-4F34-9D4C-B2C70EC35E66}" srcOrd="1" destOrd="0" presId="urn:microsoft.com/office/officeart/2005/8/layout/orgChart1"/>
    <dgm:cxn modelId="{FA574274-9D81-4DB9-A30D-B3734BBC4D6E}" type="presParOf" srcId="{9BC06370-610A-41B2-8130-4F1D37602235}" destId="{76D6A43D-E808-4ECF-B72F-9B3B670C8A38}" srcOrd="1" destOrd="0" presId="urn:microsoft.com/office/officeart/2005/8/layout/orgChart1"/>
    <dgm:cxn modelId="{03843BB2-8F55-42D9-B25F-540044B24F31}" type="presParOf" srcId="{9BC06370-610A-41B2-8130-4F1D37602235}" destId="{67C1932E-5121-4CC2-A9CB-620DEED69419}" srcOrd="2" destOrd="0" presId="urn:microsoft.com/office/officeart/2005/8/layout/orgChart1"/>
    <dgm:cxn modelId="{65EADC2A-B55C-46CC-8E7F-C9A0F46A2DCC}" type="presParOf" srcId="{B7A0D1D7-C23E-4AB1-8811-3B99B970B1EF}" destId="{B1B3BB32-595E-45C2-A490-3AA76981A3DB}" srcOrd="2" destOrd="0" presId="urn:microsoft.com/office/officeart/2005/8/layout/orgChart1"/>
    <dgm:cxn modelId="{E587C2A8-4A67-412D-92FE-3CEC9ED0A207}" type="presParOf" srcId="{8AE28E19-0E63-43BB-B4F2-1E477644EF74}" destId="{084B8B17-0CF7-436C-B108-CEAA2A600C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59949-9825-439A-B3D9-3715DDE5358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CF6BD-D68A-41C3-9011-79547284ABE9}">
      <dgm:prSet phldrT="[Text]"/>
      <dgm:spPr/>
      <dgm:t>
        <a:bodyPr/>
        <a:lstStyle/>
        <a:p>
          <a:r>
            <a:rPr lang="ru-RU" dirty="0" smtClean="0"/>
            <a:t>Данные, которыми часто делятся подростки</a:t>
          </a:r>
          <a:endParaRPr lang="ru-RU" dirty="0"/>
        </a:p>
      </dgm:t>
    </dgm:pt>
    <dgm:pt modelId="{EF4A6943-B09C-4D3C-B32C-3426BAC46765}" type="parTrans" cxnId="{CC9121C1-A604-4558-BBE2-15519BE9B054}">
      <dgm:prSet/>
      <dgm:spPr/>
      <dgm:t>
        <a:bodyPr/>
        <a:lstStyle/>
        <a:p>
          <a:endParaRPr lang="ru-RU"/>
        </a:p>
      </dgm:t>
    </dgm:pt>
    <dgm:pt modelId="{9D58BFE6-8783-4523-8B9E-3B3782E982A2}" type="sibTrans" cxnId="{CC9121C1-A604-4558-BBE2-15519BE9B054}">
      <dgm:prSet/>
      <dgm:spPr/>
      <dgm:t>
        <a:bodyPr/>
        <a:lstStyle/>
        <a:p>
          <a:endParaRPr lang="ru-RU"/>
        </a:p>
      </dgm:t>
    </dgm:pt>
    <dgm:pt modelId="{27B89411-A0E5-4DA7-8042-F84B21F979C1}">
      <dgm:prSet phldrT="[Text]"/>
      <dgm:spPr/>
      <dgm:t>
        <a:bodyPr/>
        <a:lstStyle/>
        <a:p>
          <a:r>
            <a:rPr lang="ru-RU" dirty="0" smtClean="0"/>
            <a:t>Номер школы</a:t>
          </a:r>
          <a:endParaRPr lang="ru-RU" dirty="0"/>
        </a:p>
      </dgm:t>
    </dgm:pt>
    <dgm:pt modelId="{E2AAE85D-67A6-4B31-8360-3A6103243621}" type="parTrans" cxnId="{9F7D4807-AE2A-4BE4-9055-4463AAED0654}">
      <dgm:prSet/>
      <dgm:spPr/>
      <dgm:t>
        <a:bodyPr/>
        <a:lstStyle/>
        <a:p>
          <a:endParaRPr lang="ru-RU"/>
        </a:p>
      </dgm:t>
    </dgm:pt>
    <dgm:pt modelId="{E0632BE9-75CE-4330-A3E0-937BB0E05D17}" type="sibTrans" cxnId="{9F7D4807-AE2A-4BE4-9055-4463AAED0654}">
      <dgm:prSet/>
      <dgm:spPr/>
      <dgm:t>
        <a:bodyPr/>
        <a:lstStyle/>
        <a:p>
          <a:endParaRPr lang="ru-RU"/>
        </a:p>
      </dgm:t>
    </dgm:pt>
    <dgm:pt modelId="{F90B2D87-58FC-461E-B35D-23EDB77430C6}">
      <dgm:prSet phldrT="[Text]"/>
      <dgm:spPr/>
      <dgm:t>
        <a:bodyPr/>
        <a:lstStyle/>
        <a:p>
          <a:r>
            <a:rPr lang="ru-RU" dirty="0" smtClean="0"/>
            <a:t>Город</a:t>
          </a:r>
          <a:endParaRPr lang="ru-RU" dirty="0"/>
        </a:p>
      </dgm:t>
    </dgm:pt>
    <dgm:pt modelId="{547A8AC6-2E60-4D3C-A59C-CF2B640D7DFC}" type="parTrans" cxnId="{8D58D280-EE0A-4DFF-A93E-13F8B3522C92}">
      <dgm:prSet/>
      <dgm:spPr/>
      <dgm:t>
        <a:bodyPr/>
        <a:lstStyle/>
        <a:p>
          <a:endParaRPr lang="ru-RU"/>
        </a:p>
      </dgm:t>
    </dgm:pt>
    <dgm:pt modelId="{6CFFF0A0-B5C2-45F5-9951-3C4B28A7F209}" type="sibTrans" cxnId="{8D58D280-EE0A-4DFF-A93E-13F8B3522C92}">
      <dgm:prSet/>
      <dgm:spPr/>
      <dgm:t>
        <a:bodyPr/>
        <a:lstStyle/>
        <a:p>
          <a:endParaRPr lang="ru-RU"/>
        </a:p>
      </dgm:t>
    </dgm:pt>
    <dgm:pt modelId="{942EAC2B-9E54-422A-9112-B631A2845639}">
      <dgm:prSet phldrT="[Text]"/>
      <dgm:spPr/>
      <dgm:t>
        <a:bodyPr/>
        <a:lstStyle/>
        <a:p>
          <a:r>
            <a:rPr lang="ru-RU" dirty="0" smtClean="0"/>
            <a:t>Родственные связи</a:t>
          </a:r>
          <a:endParaRPr lang="ru-RU" dirty="0"/>
        </a:p>
      </dgm:t>
    </dgm:pt>
    <dgm:pt modelId="{7C34F92F-E6D7-4019-A1F0-916F569233A5}" type="parTrans" cxnId="{8C1DD8FE-4C90-4D34-8407-A34851E99E40}">
      <dgm:prSet/>
      <dgm:spPr/>
      <dgm:t>
        <a:bodyPr/>
        <a:lstStyle/>
        <a:p>
          <a:endParaRPr lang="ru-RU"/>
        </a:p>
      </dgm:t>
    </dgm:pt>
    <dgm:pt modelId="{948B2D11-0843-4968-81F0-1FE8E20889E1}" type="sibTrans" cxnId="{8C1DD8FE-4C90-4D34-8407-A34851E99E40}">
      <dgm:prSet/>
      <dgm:spPr/>
      <dgm:t>
        <a:bodyPr/>
        <a:lstStyle/>
        <a:p>
          <a:endParaRPr lang="ru-RU"/>
        </a:p>
      </dgm:t>
    </dgm:pt>
    <dgm:pt modelId="{D212BA21-C7CD-46BA-8758-832B0C6893BB}">
      <dgm:prSet phldrT="[Text]"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8D82E9CF-AC37-4669-A5FC-21A4BED1433B}" type="parTrans" cxnId="{8EC69BBC-EF9E-44A1-9F75-9717A865AF84}">
      <dgm:prSet/>
      <dgm:spPr/>
      <dgm:t>
        <a:bodyPr/>
        <a:lstStyle/>
        <a:p>
          <a:endParaRPr lang="ru-RU"/>
        </a:p>
      </dgm:t>
    </dgm:pt>
    <dgm:pt modelId="{B9497459-1F26-4717-9943-04F9AAC3C6F4}" type="sibTrans" cxnId="{8EC69BBC-EF9E-44A1-9F75-9717A865AF84}">
      <dgm:prSet/>
      <dgm:spPr/>
      <dgm:t>
        <a:bodyPr/>
        <a:lstStyle/>
        <a:p>
          <a:endParaRPr lang="ru-RU"/>
        </a:p>
      </dgm:t>
    </dgm:pt>
    <dgm:pt modelId="{551B0D1B-9671-4F58-BA20-908B159E85D9}" type="pres">
      <dgm:prSet presAssocID="{16959949-9825-439A-B3D9-3715DDE535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5845B-ACC6-473D-BBB4-07D6A4DA2C7C}" type="pres">
      <dgm:prSet presAssocID="{E14CF6BD-D68A-41C3-9011-79547284ABE9}" presName="root" presStyleCnt="0"/>
      <dgm:spPr/>
    </dgm:pt>
    <dgm:pt modelId="{06EE9219-A4CC-4379-BE90-42D01C2AE9F8}" type="pres">
      <dgm:prSet presAssocID="{E14CF6BD-D68A-41C3-9011-79547284ABE9}" presName="rootComposite" presStyleCnt="0"/>
      <dgm:spPr/>
    </dgm:pt>
    <dgm:pt modelId="{415FE3B2-8063-448C-BBBC-35706D796229}" type="pres">
      <dgm:prSet presAssocID="{E14CF6BD-D68A-41C3-9011-79547284ABE9}" presName="rootText" presStyleLbl="node1" presStyleIdx="0" presStyleCnt="1" custScaleX="350213" custScaleY="133623"/>
      <dgm:spPr/>
      <dgm:t>
        <a:bodyPr/>
        <a:lstStyle/>
        <a:p>
          <a:endParaRPr lang="ru-RU"/>
        </a:p>
      </dgm:t>
    </dgm:pt>
    <dgm:pt modelId="{67F8626F-7CEA-47B1-BC3D-FAA2B1539E1D}" type="pres">
      <dgm:prSet presAssocID="{E14CF6BD-D68A-41C3-9011-79547284ABE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4E21D5-EE47-48C7-B765-66DA4D870B6D}" type="pres">
      <dgm:prSet presAssocID="{E14CF6BD-D68A-41C3-9011-79547284ABE9}" presName="childShape" presStyleCnt="0"/>
      <dgm:spPr/>
    </dgm:pt>
    <dgm:pt modelId="{76089961-615B-43C1-87D5-542BC46E3635}" type="pres">
      <dgm:prSet presAssocID="{E2AAE85D-67A6-4B31-8360-3A61032436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E0F5633-59B7-4717-8AE1-B661A46CF01E}" type="pres">
      <dgm:prSet presAssocID="{27B89411-A0E5-4DA7-8042-F84B21F979C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C0E1-A990-43C1-9E9A-48BF46F25D1C}" type="pres">
      <dgm:prSet presAssocID="{547A8AC6-2E60-4D3C-A59C-CF2B640D7DF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1B80473-CF7E-496D-BB8B-1D1651A47551}" type="pres">
      <dgm:prSet presAssocID="{F90B2D87-58FC-461E-B35D-23EDB77430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9F6-2E29-4E1B-A2B9-2D3B606526CB}" type="pres">
      <dgm:prSet presAssocID="{7C34F92F-E6D7-4019-A1F0-916F569233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CED17C5-34E8-4D00-B1A1-74386D3BA003}" type="pres">
      <dgm:prSet presAssocID="{942EAC2B-9E54-422A-9112-B631A28456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9CA5-ED51-43F1-913C-B82C58FA8669}" type="pres">
      <dgm:prSet presAssocID="{8D82E9CF-AC37-4669-A5FC-21A4BED1433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8FBFBA-C972-4CC6-8B0B-E6E6A3CEF2E8}" type="pres">
      <dgm:prSet presAssocID="{D212BA21-C7CD-46BA-8758-832B0C6893B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8D280-EE0A-4DFF-A93E-13F8B3522C92}" srcId="{E14CF6BD-D68A-41C3-9011-79547284ABE9}" destId="{F90B2D87-58FC-461E-B35D-23EDB77430C6}" srcOrd="1" destOrd="0" parTransId="{547A8AC6-2E60-4D3C-A59C-CF2B640D7DFC}" sibTransId="{6CFFF0A0-B5C2-45F5-9951-3C4B28A7F209}"/>
    <dgm:cxn modelId="{BA11BC80-1797-4255-8347-3974F9CC63B4}" type="presOf" srcId="{942EAC2B-9E54-422A-9112-B631A2845639}" destId="{5CED17C5-34E8-4D00-B1A1-74386D3BA003}" srcOrd="0" destOrd="0" presId="urn:microsoft.com/office/officeart/2005/8/layout/hierarchy3"/>
    <dgm:cxn modelId="{CC9121C1-A604-4558-BBE2-15519BE9B054}" srcId="{16959949-9825-439A-B3D9-3715DDE53586}" destId="{E14CF6BD-D68A-41C3-9011-79547284ABE9}" srcOrd="0" destOrd="0" parTransId="{EF4A6943-B09C-4D3C-B32C-3426BAC46765}" sibTransId="{9D58BFE6-8783-4523-8B9E-3B3782E982A2}"/>
    <dgm:cxn modelId="{B271AE42-6A85-41BF-891A-65497DB571A4}" type="presOf" srcId="{E14CF6BD-D68A-41C3-9011-79547284ABE9}" destId="{415FE3B2-8063-448C-BBBC-35706D796229}" srcOrd="0" destOrd="0" presId="urn:microsoft.com/office/officeart/2005/8/layout/hierarchy3"/>
    <dgm:cxn modelId="{8C1DD8FE-4C90-4D34-8407-A34851E99E40}" srcId="{E14CF6BD-D68A-41C3-9011-79547284ABE9}" destId="{942EAC2B-9E54-422A-9112-B631A2845639}" srcOrd="2" destOrd="0" parTransId="{7C34F92F-E6D7-4019-A1F0-916F569233A5}" sibTransId="{948B2D11-0843-4968-81F0-1FE8E20889E1}"/>
    <dgm:cxn modelId="{CCCE381A-285B-4232-82DA-ECE04945BFF6}" type="presOf" srcId="{7C34F92F-E6D7-4019-A1F0-916F569233A5}" destId="{FA4729F6-2E29-4E1B-A2B9-2D3B606526CB}" srcOrd="0" destOrd="0" presId="urn:microsoft.com/office/officeart/2005/8/layout/hierarchy3"/>
    <dgm:cxn modelId="{0386ED96-36BE-4ED3-948A-66DE9271E8E2}" type="presOf" srcId="{E14CF6BD-D68A-41C3-9011-79547284ABE9}" destId="{67F8626F-7CEA-47B1-BC3D-FAA2B1539E1D}" srcOrd="1" destOrd="0" presId="urn:microsoft.com/office/officeart/2005/8/layout/hierarchy3"/>
    <dgm:cxn modelId="{69F24636-E423-4C26-B467-F38D1F449838}" type="presOf" srcId="{547A8AC6-2E60-4D3C-A59C-CF2B640D7DFC}" destId="{0BD4C0E1-A990-43C1-9E9A-48BF46F25D1C}" srcOrd="0" destOrd="0" presId="urn:microsoft.com/office/officeart/2005/8/layout/hierarchy3"/>
    <dgm:cxn modelId="{9F7D4807-AE2A-4BE4-9055-4463AAED0654}" srcId="{E14CF6BD-D68A-41C3-9011-79547284ABE9}" destId="{27B89411-A0E5-4DA7-8042-F84B21F979C1}" srcOrd="0" destOrd="0" parTransId="{E2AAE85D-67A6-4B31-8360-3A6103243621}" sibTransId="{E0632BE9-75CE-4330-A3E0-937BB0E05D17}"/>
    <dgm:cxn modelId="{8EC69BBC-EF9E-44A1-9F75-9717A865AF84}" srcId="{E14CF6BD-D68A-41C3-9011-79547284ABE9}" destId="{D212BA21-C7CD-46BA-8758-832B0C6893BB}" srcOrd="3" destOrd="0" parTransId="{8D82E9CF-AC37-4669-A5FC-21A4BED1433B}" sibTransId="{B9497459-1F26-4717-9943-04F9AAC3C6F4}"/>
    <dgm:cxn modelId="{90E5C0AD-0379-4486-BBEF-993AB7AF1F90}" type="presOf" srcId="{27B89411-A0E5-4DA7-8042-F84B21F979C1}" destId="{9E0F5633-59B7-4717-8AE1-B661A46CF01E}" srcOrd="0" destOrd="0" presId="urn:microsoft.com/office/officeart/2005/8/layout/hierarchy3"/>
    <dgm:cxn modelId="{485AD71F-062C-42E6-AD76-D1FBA126143C}" type="presOf" srcId="{D212BA21-C7CD-46BA-8758-832B0C6893BB}" destId="{BC8FBFBA-C972-4CC6-8B0B-E6E6A3CEF2E8}" srcOrd="0" destOrd="0" presId="urn:microsoft.com/office/officeart/2005/8/layout/hierarchy3"/>
    <dgm:cxn modelId="{41B69415-461F-4A04-8FF7-6FFF39A8E35E}" type="presOf" srcId="{F90B2D87-58FC-461E-B35D-23EDB77430C6}" destId="{51B80473-CF7E-496D-BB8B-1D1651A47551}" srcOrd="0" destOrd="0" presId="urn:microsoft.com/office/officeart/2005/8/layout/hierarchy3"/>
    <dgm:cxn modelId="{EB27EECE-6004-47F3-892D-EBBDA96FC6E9}" type="presOf" srcId="{E2AAE85D-67A6-4B31-8360-3A6103243621}" destId="{76089961-615B-43C1-87D5-542BC46E3635}" srcOrd="0" destOrd="0" presId="urn:microsoft.com/office/officeart/2005/8/layout/hierarchy3"/>
    <dgm:cxn modelId="{89E88982-8267-4932-8C0B-79456278D66B}" type="presOf" srcId="{16959949-9825-439A-B3D9-3715DDE53586}" destId="{551B0D1B-9671-4F58-BA20-908B159E85D9}" srcOrd="0" destOrd="0" presId="urn:microsoft.com/office/officeart/2005/8/layout/hierarchy3"/>
    <dgm:cxn modelId="{853CF670-463B-4E44-9273-FE3A55DF79C8}" type="presOf" srcId="{8D82E9CF-AC37-4669-A5FC-21A4BED1433B}" destId="{53CC9CA5-ED51-43F1-913C-B82C58FA8669}" srcOrd="0" destOrd="0" presId="urn:microsoft.com/office/officeart/2005/8/layout/hierarchy3"/>
    <dgm:cxn modelId="{CB973FE1-F2C0-4352-AB30-FCCBD3827EFE}" type="presParOf" srcId="{551B0D1B-9671-4F58-BA20-908B159E85D9}" destId="{0A55845B-ACC6-473D-BBB4-07D6A4DA2C7C}" srcOrd="0" destOrd="0" presId="urn:microsoft.com/office/officeart/2005/8/layout/hierarchy3"/>
    <dgm:cxn modelId="{0A5D1E1B-BCB6-4639-B2D4-E35231CEC6CF}" type="presParOf" srcId="{0A55845B-ACC6-473D-BBB4-07D6A4DA2C7C}" destId="{06EE9219-A4CC-4379-BE90-42D01C2AE9F8}" srcOrd="0" destOrd="0" presId="urn:microsoft.com/office/officeart/2005/8/layout/hierarchy3"/>
    <dgm:cxn modelId="{16F2E0CB-62F3-45A6-9C88-46F6015D1543}" type="presParOf" srcId="{06EE9219-A4CC-4379-BE90-42D01C2AE9F8}" destId="{415FE3B2-8063-448C-BBBC-35706D796229}" srcOrd="0" destOrd="0" presId="urn:microsoft.com/office/officeart/2005/8/layout/hierarchy3"/>
    <dgm:cxn modelId="{8F2BEA4F-51F5-47E3-B07C-32A5744D5C12}" type="presParOf" srcId="{06EE9219-A4CC-4379-BE90-42D01C2AE9F8}" destId="{67F8626F-7CEA-47B1-BC3D-FAA2B1539E1D}" srcOrd="1" destOrd="0" presId="urn:microsoft.com/office/officeart/2005/8/layout/hierarchy3"/>
    <dgm:cxn modelId="{2904336A-9C30-4192-905B-71ADA057CCB9}" type="presParOf" srcId="{0A55845B-ACC6-473D-BBB4-07D6A4DA2C7C}" destId="{A04E21D5-EE47-48C7-B765-66DA4D870B6D}" srcOrd="1" destOrd="0" presId="urn:microsoft.com/office/officeart/2005/8/layout/hierarchy3"/>
    <dgm:cxn modelId="{01ADFF91-92E3-4CCD-B76C-72EC12CB1B46}" type="presParOf" srcId="{A04E21D5-EE47-48C7-B765-66DA4D870B6D}" destId="{76089961-615B-43C1-87D5-542BC46E3635}" srcOrd="0" destOrd="0" presId="urn:microsoft.com/office/officeart/2005/8/layout/hierarchy3"/>
    <dgm:cxn modelId="{B0E245EB-95B9-443B-A97A-32549A0AB4D8}" type="presParOf" srcId="{A04E21D5-EE47-48C7-B765-66DA4D870B6D}" destId="{9E0F5633-59B7-4717-8AE1-B661A46CF01E}" srcOrd="1" destOrd="0" presId="urn:microsoft.com/office/officeart/2005/8/layout/hierarchy3"/>
    <dgm:cxn modelId="{F1C7B2B4-F70B-48AB-B233-2050D65A8211}" type="presParOf" srcId="{A04E21D5-EE47-48C7-B765-66DA4D870B6D}" destId="{0BD4C0E1-A990-43C1-9E9A-48BF46F25D1C}" srcOrd="2" destOrd="0" presId="urn:microsoft.com/office/officeart/2005/8/layout/hierarchy3"/>
    <dgm:cxn modelId="{088A7599-7313-4070-B206-CE3905B9618B}" type="presParOf" srcId="{A04E21D5-EE47-48C7-B765-66DA4D870B6D}" destId="{51B80473-CF7E-496D-BB8B-1D1651A47551}" srcOrd="3" destOrd="0" presId="urn:microsoft.com/office/officeart/2005/8/layout/hierarchy3"/>
    <dgm:cxn modelId="{572E9004-7BFE-4085-ADB5-849D529EDA31}" type="presParOf" srcId="{A04E21D5-EE47-48C7-B765-66DA4D870B6D}" destId="{FA4729F6-2E29-4E1B-A2B9-2D3B606526CB}" srcOrd="4" destOrd="0" presId="urn:microsoft.com/office/officeart/2005/8/layout/hierarchy3"/>
    <dgm:cxn modelId="{FC5E81A5-6134-4243-A33C-E022BB16FB8F}" type="presParOf" srcId="{A04E21D5-EE47-48C7-B765-66DA4D870B6D}" destId="{5CED17C5-34E8-4D00-B1A1-74386D3BA003}" srcOrd="5" destOrd="0" presId="urn:microsoft.com/office/officeart/2005/8/layout/hierarchy3"/>
    <dgm:cxn modelId="{F81B1B67-9794-41F3-9412-D549EC5E0D88}" type="presParOf" srcId="{A04E21D5-EE47-48C7-B765-66DA4D870B6D}" destId="{53CC9CA5-ED51-43F1-913C-B82C58FA8669}" srcOrd="6" destOrd="0" presId="urn:microsoft.com/office/officeart/2005/8/layout/hierarchy3"/>
    <dgm:cxn modelId="{FD3BC340-2718-4676-B594-988011F6CC9C}" type="presParOf" srcId="{A04E21D5-EE47-48C7-B765-66DA4D870B6D}" destId="{BC8FBFBA-C972-4CC6-8B0B-E6E6A3CEF2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1A636-735B-487C-A8AE-79825E9ABD8D}">
      <dsp:nvSpPr>
        <dsp:cNvPr id="0" name=""/>
        <dsp:cNvSpPr/>
      </dsp:nvSpPr>
      <dsp:spPr>
        <a:xfrm>
          <a:off x="3233737" y="2414044"/>
          <a:ext cx="354317" cy="106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70"/>
              </a:lnTo>
              <a:lnTo>
                <a:pt x="354317" y="1062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14706-D3D2-46EC-9357-051ACB2840AE}">
      <dsp:nvSpPr>
        <dsp:cNvPr id="0" name=""/>
        <dsp:cNvSpPr/>
      </dsp:nvSpPr>
      <dsp:spPr>
        <a:xfrm>
          <a:off x="2726975" y="764091"/>
          <a:ext cx="1435449" cy="48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2"/>
              </a:lnTo>
              <a:lnTo>
                <a:pt x="1435449" y="245312"/>
              </a:lnTo>
              <a:lnTo>
                <a:pt x="1435449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65DA-0A77-410F-B8C2-9EEB1A381C92}">
      <dsp:nvSpPr>
        <dsp:cNvPr id="0" name=""/>
        <dsp:cNvSpPr/>
      </dsp:nvSpPr>
      <dsp:spPr>
        <a:xfrm>
          <a:off x="424457" y="2414044"/>
          <a:ext cx="247286" cy="99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68"/>
              </a:lnTo>
              <a:lnTo>
                <a:pt x="247286" y="990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CCFB-5142-4D98-B8CA-5BBDAB29F392}">
      <dsp:nvSpPr>
        <dsp:cNvPr id="0" name=""/>
        <dsp:cNvSpPr/>
      </dsp:nvSpPr>
      <dsp:spPr>
        <a:xfrm>
          <a:off x="1353145" y="764091"/>
          <a:ext cx="1373830" cy="489093"/>
        </a:xfrm>
        <a:custGeom>
          <a:avLst/>
          <a:gdLst/>
          <a:ahLst/>
          <a:cxnLst/>
          <a:rect l="0" t="0" r="0" b="0"/>
          <a:pathLst>
            <a:path>
              <a:moveTo>
                <a:pt x="1373830" y="0"/>
              </a:moveTo>
              <a:lnTo>
                <a:pt x="1373830" y="245312"/>
              </a:lnTo>
              <a:lnTo>
                <a:pt x="0" y="245312"/>
              </a:lnTo>
              <a:lnTo>
                <a:pt x="0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EC13B-1FAF-4B58-862D-1295BCB1A3C4}">
      <dsp:nvSpPr>
        <dsp:cNvPr id="0" name=""/>
        <dsp:cNvSpPr/>
      </dsp:nvSpPr>
      <dsp:spPr>
        <a:xfrm>
          <a:off x="288022" y="2"/>
          <a:ext cx="4877907" cy="76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 общаетесь с анонимного аккаунта?</a:t>
          </a:r>
          <a:endParaRPr lang="ru-RU" sz="2000" kern="1200" dirty="0"/>
        </a:p>
      </dsp:txBody>
      <dsp:txXfrm>
        <a:off x="288022" y="2"/>
        <a:ext cx="4877907" cy="764089"/>
      </dsp:txXfrm>
    </dsp:sp>
    <dsp:sp modelId="{9CCC93FA-172B-44E4-A01B-09D1B65DC9CB}">
      <dsp:nvSpPr>
        <dsp:cNvPr id="0" name=""/>
        <dsp:cNvSpPr/>
      </dsp:nvSpPr>
      <dsp:spPr>
        <a:xfrm>
          <a:off x="19228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</a:t>
          </a:r>
          <a:endParaRPr lang="ru-RU" sz="2000" kern="1200" dirty="0"/>
        </a:p>
      </dsp:txBody>
      <dsp:txXfrm>
        <a:off x="192285" y="1253185"/>
        <a:ext cx="2321718" cy="1160859"/>
      </dsp:txXfrm>
    </dsp:sp>
    <dsp:sp modelId="{164F2AA9-33F1-4A9A-83F8-598FAADDA66B}">
      <dsp:nvSpPr>
        <dsp:cNvPr id="0" name=""/>
        <dsp:cNvSpPr/>
      </dsp:nvSpPr>
      <dsp:spPr>
        <a:xfrm>
          <a:off x="671744" y="2824083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раскрывайте своих личных данных и общайтесь с кем хотите</a:t>
          </a:r>
          <a:endParaRPr lang="ru-RU" sz="2000" kern="1200" dirty="0"/>
        </a:p>
      </dsp:txBody>
      <dsp:txXfrm>
        <a:off x="671744" y="2824083"/>
        <a:ext cx="2321718" cy="1160859"/>
      </dsp:txXfrm>
    </dsp:sp>
    <dsp:sp modelId="{3838060D-CABD-476B-B357-D0FD04B4AFB4}">
      <dsp:nvSpPr>
        <dsp:cNvPr id="0" name=""/>
        <dsp:cNvSpPr/>
      </dsp:nvSpPr>
      <dsp:spPr>
        <a:xfrm>
          <a:off x="300156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</a:t>
          </a:r>
          <a:endParaRPr lang="ru-RU" sz="2000" kern="1200" dirty="0"/>
        </a:p>
      </dsp:txBody>
      <dsp:txXfrm>
        <a:off x="3001565" y="1253185"/>
        <a:ext cx="2321718" cy="1160859"/>
      </dsp:txXfrm>
    </dsp:sp>
    <dsp:sp modelId="{84DB1A59-E22B-4012-B1C6-85CF7BBA3FD1}">
      <dsp:nvSpPr>
        <dsp:cNvPr id="0" name=""/>
        <dsp:cNvSpPr/>
      </dsp:nvSpPr>
      <dsp:spPr>
        <a:xfrm>
          <a:off x="3588054" y="28956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Безопасно общаться только с теми, кого вы знаете лично</a:t>
          </a:r>
          <a:endParaRPr lang="ru-RU" sz="2000" kern="1200" dirty="0"/>
        </a:p>
      </dsp:txBody>
      <dsp:txXfrm>
        <a:off x="3588054" y="2895685"/>
        <a:ext cx="2321718" cy="11608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FE3B2-8063-448C-BBBC-35706D796229}">
      <dsp:nvSpPr>
        <dsp:cNvPr id="0" name=""/>
        <dsp:cNvSpPr/>
      </dsp:nvSpPr>
      <dsp:spPr>
        <a:xfrm>
          <a:off x="804167" y="2172"/>
          <a:ext cx="4487664" cy="85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Данные, которыми часто делятся подростки</a:t>
          </a:r>
          <a:endParaRPr lang="ru-RU" sz="2600" kern="1200" dirty="0"/>
        </a:p>
      </dsp:txBody>
      <dsp:txXfrm>
        <a:off x="804167" y="2172"/>
        <a:ext cx="4487664" cy="856129"/>
      </dsp:txXfrm>
    </dsp:sp>
    <dsp:sp modelId="{76089961-615B-43C1-87D5-542BC46E3635}">
      <dsp:nvSpPr>
        <dsp:cNvPr id="0" name=""/>
        <dsp:cNvSpPr/>
      </dsp:nvSpPr>
      <dsp:spPr>
        <a:xfrm>
          <a:off x="1252934" y="858301"/>
          <a:ext cx="448766" cy="48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28"/>
              </a:lnTo>
              <a:lnTo>
                <a:pt x="448766" y="480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5633-59B7-4717-8AE1-B661A46CF01E}">
      <dsp:nvSpPr>
        <dsp:cNvPr id="0" name=""/>
        <dsp:cNvSpPr/>
      </dsp:nvSpPr>
      <dsp:spPr>
        <a:xfrm>
          <a:off x="1701700" y="1018478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Номер школы</a:t>
          </a:r>
          <a:endParaRPr lang="ru-RU" sz="1300" kern="1200" dirty="0"/>
        </a:p>
      </dsp:txBody>
      <dsp:txXfrm>
        <a:off x="1701700" y="1018478"/>
        <a:ext cx="1025128" cy="640705"/>
      </dsp:txXfrm>
    </dsp:sp>
    <dsp:sp modelId="{0BD4C0E1-A990-43C1-9E9A-48BF46F25D1C}">
      <dsp:nvSpPr>
        <dsp:cNvPr id="0" name=""/>
        <dsp:cNvSpPr/>
      </dsp:nvSpPr>
      <dsp:spPr>
        <a:xfrm>
          <a:off x="1252934" y="858301"/>
          <a:ext cx="448766" cy="128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10"/>
              </a:lnTo>
              <a:lnTo>
                <a:pt x="448766" y="1281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80473-CF7E-496D-BB8B-1D1651A47551}">
      <dsp:nvSpPr>
        <dsp:cNvPr id="0" name=""/>
        <dsp:cNvSpPr/>
      </dsp:nvSpPr>
      <dsp:spPr>
        <a:xfrm>
          <a:off x="1701700" y="1819359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Город</a:t>
          </a:r>
          <a:endParaRPr lang="ru-RU" sz="1300" kern="1200" dirty="0"/>
        </a:p>
      </dsp:txBody>
      <dsp:txXfrm>
        <a:off x="1701700" y="1819359"/>
        <a:ext cx="1025128" cy="640705"/>
      </dsp:txXfrm>
    </dsp:sp>
    <dsp:sp modelId="{FA4729F6-2E29-4E1B-A2B9-2D3B606526CB}">
      <dsp:nvSpPr>
        <dsp:cNvPr id="0" name=""/>
        <dsp:cNvSpPr/>
      </dsp:nvSpPr>
      <dsp:spPr>
        <a:xfrm>
          <a:off x="1252934" y="858301"/>
          <a:ext cx="448766" cy="208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1"/>
              </a:lnTo>
              <a:lnTo>
                <a:pt x="448766" y="208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17C5-34E8-4D00-B1A1-74386D3BA003}">
      <dsp:nvSpPr>
        <dsp:cNvPr id="0" name=""/>
        <dsp:cNvSpPr/>
      </dsp:nvSpPr>
      <dsp:spPr>
        <a:xfrm>
          <a:off x="1701700" y="2620240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Родственные связи</a:t>
          </a:r>
          <a:endParaRPr lang="ru-RU" sz="1300" kern="1200" dirty="0"/>
        </a:p>
      </dsp:txBody>
      <dsp:txXfrm>
        <a:off x="1701700" y="2620240"/>
        <a:ext cx="1025128" cy="640705"/>
      </dsp:txXfrm>
    </dsp:sp>
    <dsp:sp modelId="{53CC9CA5-ED51-43F1-913C-B82C58FA8669}">
      <dsp:nvSpPr>
        <dsp:cNvPr id="0" name=""/>
        <dsp:cNvSpPr/>
      </dsp:nvSpPr>
      <dsp:spPr>
        <a:xfrm>
          <a:off x="1252934" y="858301"/>
          <a:ext cx="448766" cy="288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172"/>
              </a:lnTo>
              <a:lnTo>
                <a:pt x="448766" y="2883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BFBA-C972-4CC6-8B0B-E6E6A3CEF2E8}">
      <dsp:nvSpPr>
        <dsp:cNvPr id="0" name=""/>
        <dsp:cNvSpPr/>
      </dsp:nvSpPr>
      <dsp:spPr>
        <a:xfrm>
          <a:off x="1701700" y="3421122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Телефон</a:t>
          </a:r>
          <a:endParaRPr lang="ru-RU" sz="1300" kern="1200" dirty="0"/>
        </a:p>
      </dsp:txBody>
      <dsp:txXfrm>
        <a:off x="1701700" y="3421122"/>
        <a:ext cx="1025128" cy="64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ABBA-402F-40D2-8EBF-E86853F8894E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A114B-FC60-47EC-8308-216CF28CF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09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7919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5837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23756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31674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39593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47511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55430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63348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95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Социальные опасности, которым подвергаются дети в сети, могут идти и от знакомых и от незнакомых им в реальной жизни людей. Например, </a:t>
            </a:r>
            <a:r>
              <a:rPr lang="ru-RU" dirty="0" err="1" smtClean="0"/>
              <a:t>кибертравлю</a:t>
            </a:r>
            <a:r>
              <a:rPr lang="ru-RU" dirty="0" smtClean="0"/>
              <a:t> обычно ведут люди знакомые ребенку в реальности. В результате травли ребенок может получить серьезную</a:t>
            </a:r>
            <a:r>
              <a:rPr lang="ru-RU" baseline="0" dirty="0" smtClean="0"/>
              <a:t> психологическую травму, а особенно ранимые даже совершают попытки самоубийства из-за действий агрессоров. </a:t>
            </a:r>
          </a:p>
          <a:p>
            <a:r>
              <a:rPr lang="ru-RU" baseline="0" dirty="0" smtClean="0"/>
              <a:t>Общение же с незнакомцами чревато другими неприятными последствиями: незнакомец может попытаться вывести ребенка на  личную встречу, что может угрожать физическому здоровью. В других случаях незнакомец не ищет личной встречи, но жаждет получить от ребенка какие-либо данные: начиная от финансовых данных родителей, например номера карточки и «три цифры с обратной стороны», заканчивая интимными снимками или даже видео с ребенком. Для получения такого материала злоумышленники прибегают к самым разным уловкам, например представляются сотрудниками модельных агентств. Таким </a:t>
            </a:r>
            <a:r>
              <a:rPr lang="ru-RU" baseline="0" dirty="0" err="1" smtClean="0"/>
              <a:t>лже</a:t>
            </a:r>
            <a:r>
              <a:rPr lang="ru-RU" baseline="0" dirty="0" smtClean="0"/>
              <a:t>-агентам, к сожалению, готовы отправить «красивые фотографии» девочки с самого нежного возраста – известны случаи, когда это делали девятилетние школьницы.  </a:t>
            </a:r>
          </a:p>
          <a:p>
            <a:r>
              <a:rPr lang="ru-RU" baseline="0" dirty="0" smtClean="0"/>
              <a:t>Незнакомец может оказаться представителем экстремистской организации, секты, или наркоторговцем.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49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и родители не всегда понимают самой основы безопасности при общении в сети – общаться с незнакомцами можно только тогда, когда ты полностью</a:t>
            </a:r>
            <a:r>
              <a:rPr lang="ru-RU" baseline="0" dirty="0" smtClean="0"/>
              <a:t> анонимен. Это возможно в играх или на форумах, где ребенок использует некое прозвище и не сообщает своих настоящих данных, не размещает ссылок на свои аккаунты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. Общение в </a:t>
            </a:r>
            <a:r>
              <a:rPr lang="ru-RU" baseline="0" dirty="0" err="1" smtClean="0"/>
              <a:t>соцсетях</a:t>
            </a:r>
            <a:r>
              <a:rPr lang="ru-RU" baseline="0" dirty="0" smtClean="0"/>
              <a:t>, где, согласно нашим опросам, почти 95% подростков выступают под собственными именем и фамилией должно приравниваться к общению в реальной жизни. Если в реальности ребенок не станет общаться с незнакомым человеком, также он должен поступать и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. Однако более половины подростков с готовностью принимают приглашения о дружбе в </a:t>
            </a:r>
            <a:r>
              <a:rPr lang="ru-RU" baseline="0" dirty="0" err="1" smtClean="0"/>
              <a:t>соцсетях</a:t>
            </a:r>
            <a:r>
              <a:rPr lang="ru-RU" baseline="0" dirty="0" smtClean="0"/>
              <a:t> и даже рассылают их сами, а почти 45% даже готовы отправиться на встречу с незнакомцем.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204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Даже если ребенок не проявляет желания встретиться с виртуальным другом, на его странице обычно достаточно</a:t>
            </a:r>
            <a:r>
              <a:rPr lang="ru-RU" baseline="0" dirty="0" smtClean="0"/>
              <a:t> информации для того, чтобы злоумышленник нашел возможность для встречи и без согласия. Например, треть подростков публикуют номер школы, в которой учатся (что по сути является адресом, где учащегося можно найти ежедневно. Каждый пятый школьник публикует на своей странице номер телефона по которому с ним можно связаться.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latin typeface="Museo Sans Cyrl 300"/>
                <a:cs typeface="Museo Sans Cyrl 300"/>
              </a:rPr>
              <a:t>Неосведомленность родителей об опасностях вызывает беспокойство и у самих детей. Многие из них хотели</a:t>
            </a:r>
            <a:r>
              <a:rPr lang="ru-RU" sz="800" baseline="0" dirty="0" smtClean="0">
                <a:latin typeface="Museo Sans Cyrl 300"/>
                <a:cs typeface="Museo Sans Cyrl 300"/>
              </a:rPr>
              <a:t> бы иметь возможность обсудить с родителями проблемы с которыми сталкиваются онлайн, но считают, что у них нет такой возможности поскольку родители не смогут помочь.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aseline="0" dirty="0" smtClean="0">
                <a:latin typeface="Museo Sans Cyrl 300"/>
                <a:cs typeface="Museo Sans Cyrl 300"/>
              </a:rPr>
              <a:t>Подавляющее большинство детей, чьи родители пользуются специальными программами для защиты детей в интернете (родительский контроль) не пытаются обходить защитное решение вопреки распространенному мнению родителей на этот счет. </a:t>
            </a:r>
            <a:endParaRPr lang="ru-RU" sz="800" dirty="0" smtClean="0">
              <a:latin typeface="Museo Sans Cyrl 300"/>
              <a:cs typeface="Museo Sans Cyrl 30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58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Защита ребенка</a:t>
            </a:r>
            <a:r>
              <a:rPr lang="ru-RU" baseline="0" dirty="0" smtClean="0"/>
              <a:t> в онлайн пространстве не должна по эффективности уступать защите и воспитанию в реальной жизни, ведь опасности подстерегающие в сети чреваты не менее р</a:t>
            </a:r>
            <a:r>
              <a:rPr lang="ru-RU" dirty="0" smtClean="0"/>
              <a:t>еальными и серьезными последствиями. </a:t>
            </a:r>
            <a:r>
              <a:rPr lang="ru-RU" baseline="0" dirty="0" smtClean="0"/>
              <a:t> Нужно понимать, что защита в технологическом пространстве не будет полноценной без технологического решения ведь родители не могут постоянно находиться рядом с ребенком, когда он выходит в сеть. Также нельзя полностью полагаться лишь на программу, ведь программа – это помощь в защите вашего ребенка, а не воспитатель, она не может взять на себя родительские функции и объяснить ребенку в чем состоит опасность интернет пространства и как ее можно избежать.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59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700" marR="455295">
              <a:lnSpc>
                <a:spcPct val="115100"/>
              </a:lnSpc>
            </a:pPr>
            <a:r>
              <a:rPr lang="ru-RU" sz="1200" b="0" spc="-2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На сегодня программы для обеспечения безопасности детей в интернете могут помочь</a:t>
            </a:r>
            <a:r>
              <a:rPr lang="ru-RU" sz="1200" b="0" spc="-25" baseline="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 родителям в самых разных аспектах онлайн воспитания. Их можно использовать на любом устройстве ребенка, а с их помощью в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их их в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зрасту сайтов и приложений, выбрав,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ории страниц и программ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им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Museo Sans Cyrl 700"/>
                <a:cs typeface="Museo Sans Cyrl 700"/>
              </a:rPr>
              <a:t>Также специальные программы помогут н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ь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 и не жертвовать ради нескольких дополнительных минут в интернете сном, или приемом пищи.</a:t>
            </a:r>
            <a:endParaRPr lang="ru-RU" sz="1200" b="0" dirty="0" smtClean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Чтобы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быть в 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ем обща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ся ваш ребенок, и 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связи, 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вы сможете 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лучать с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 smtClean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Rounded 300"/>
                <a:cs typeface="Museo Sans Rounded 300"/>
              </a:rPr>
              <a:t> С теми же целями программа будет держать вас в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 в 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соцсетях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живать 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Программы для безопасности детей в интернете, такие как </a:t>
            </a:r>
            <a:r>
              <a:rPr lang="en-US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Kaspersky Safe Kids,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позволяют вам быть в курсе, если ребенок упорно интересуется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какой-либо запретной темой, что позволит вам вовремя выявить опасность и предотвратить беду. Например, вы сможете узнавать, в какие недетские по содержанию группы </a:t>
            </a:r>
            <a:r>
              <a:rPr lang="ru-RU" sz="1200" b="0" spc="-5" baseline="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ВКонтакте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вступает ваш ребенок.</a:t>
            </a:r>
            <a:endParaRPr lang="ru-RU" sz="1200" dirty="0" smtClean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 smtClean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897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15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Kaspersky Safe Kids </a:t>
            </a:r>
            <a:r>
              <a:rPr lang="ru-RU" dirty="0" smtClean="0"/>
              <a:t>распространяется бесплатно. При покупки подписки пользователь получает </a:t>
            </a:r>
            <a:r>
              <a:rPr lang="ru-RU" dirty="0" err="1" smtClean="0"/>
              <a:t>расширеный</a:t>
            </a:r>
            <a:r>
              <a:rPr lang="ru-RU" dirty="0" smtClean="0"/>
              <a:t> функционал.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441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38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современного ребенка интернет не менее значим и также естественен как для поколения их родителей электричество или вода в водопроводе. Исследования Лаборатории Касперского показали, что две трети детей не представляют своей жизни без смартфона, а 56% подростков говорят, что находятся в сети постоянно. Это неудивительно, ведь и их родители то и дело проверяют мессенджеры и почту, выходят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, смотрят видео.</a:t>
            </a:r>
          </a:p>
          <a:p>
            <a:r>
              <a:rPr lang="ru-RU" baseline="0" dirty="0" smtClean="0"/>
              <a:t>Важно помнить о том,  что интернет не является полностью безопасным пространством, здесь и взрослого и ребенка поджидает множество рисков как технического (например, вирусы) так и социального характера (например группы смерти, секты, педофилы, мошенники). При этом далеко не всегда дети, сталкиваясь с неприятностями рассказывают об этом родителям. Так, согласно нашим опросам только 10% родителей думают, что их дети видели взрослый контент в сети, в то время как о посещении страниц с таким содержимым сообщает более половины всех опрошенных нами детей.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5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Некоторые опасные действия в сети дети производят случайно – например, попадаются</a:t>
            </a:r>
            <a:r>
              <a:rPr lang="ru-RU" baseline="0" dirty="0" smtClean="0"/>
              <a:t> на уловки мошенников, или заходят на сайты со взрослым содержимым по ссылке «Кликни сюда и увидишь симпатичных котят». Есть и те, кто намеренно совершает в сети рискованные действия – например, общаются с незнакомыми людьми, скачивают пиратское ПО, посещают порнографические сайты. И в том и в другом случае ребенок может решить скрыть свои действия от родителей – 58% детей признались в ходе нашего опроса, что не рассказывают о таком родителям. При этом 47% родителей твердо верят в то, что их дети ничего не скрывают, а 92% даже если и догадываются о том, что ребенок рассказывает им не все, не знают наверняка о его опасных активностях в сети.</a:t>
            </a:r>
          </a:p>
          <a:p>
            <a:r>
              <a:rPr lang="ru-RU" baseline="0" dirty="0" smtClean="0"/>
              <a:t>Дети же для сокрытия своих действий в сети прибегают к самым разным ухищрениям – от вполне банального посещения интернета когда родителей нет дома до специальных программ, скрывающих другие приложения или действия в сети.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42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Наши</a:t>
            </a:r>
            <a:r>
              <a:rPr lang="ru-RU" baseline="0" dirty="0" smtClean="0"/>
              <a:t> опросы в тоже время показывают, что многие родители беспокоятся за своего ребенка когда он использует гаджеты. Их страхи однако не все одинаково обоснованы, а иногда родители просто не понимают, какие действительно опасные ситуации могут произойти с ребенком в сети. Так большинство родителей, почти 60% боятся влияния работы с гаджетами на зрение и осанку. 54% родителей боятся развития у детей интернет-зависимости, при чем многие взрослые принимают за зависимость желание ребенка всегда быть на связи, путая болезненное состояние с обычной современной тенденцией. Меньше половины родителей опасаются общения своих детей с незнакомцами в сети, а чуть больше трети волнуются, что такое общение может перерасти в общение в реальной жизни.</a:t>
            </a:r>
          </a:p>
          <a:p>
            <a:r>
              <a:rPr lang="ru-RU" dirty="0" smtClean="0"/>
              <a:t>Интересно, что не смотря на волнения относительно детской</a:t>
            </a:r>
            <a:r>
              <a:rPr lang="ru-RU" baseline="0" dirty="0" smtClean="0"/>
              <a:t> онлайн активности 20% взрослых не принимают никаких мер, чтобы защитить своего ребенка. 60% полагаются исключительно на воспитательные меры – общаются с ребенком, запрещают какие-то действия в сети, иногда отбирают гаджеты. Лишь 20% родителей пришло к выводу, что полноценную защиту в технологической среде можно обеспечить только применяя технологическое решение.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37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почти 70% всей интернет-активности подростков приходится на социальные сети. Для современных школьников они практически заменили собой весь интернет. Второй</a:t>
            </a:r>
            <a:r>
              <a:rPr lang="ru-RU" baseline="0" dirty="0" smtClean="0"/>
              <a:t> по популярности темой страниц, которые посещают школьники стала «Алкоголь, табак, наркотические вещества» – более 10% всех посещений веб страниц детьми пришлись именно на такие ресурсы. На третьем месте страницы посвященные видео играм.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39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Возможно, родители бы более серьезно относились к технологическим средствам защиты, если бы понимали, какие именно опасности подстерегают их детей в сети. Например, интернет дает</a:t>
            </a:r>
            <a:r>
              <a:rPr lang="ru-RU" baseline="0" dirty="0" smtClean="0"/>
              <a:t> ребенку доступ к таким явлениям от которых мы старательно оберегаем своих детей в реальной жизни. К таким темам однозначно относится информация о наркотиках и способах их приобретения, которую довольно легко найти в сети.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59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Процветают в сети и </a:t>
            </a:r>
            <a:r>
              <a:rPr lang="ru-RU" dirty="0" err="1" smtClean="0"/>
              <a:t>различнейшие</a:t>
            </a:r>
            <a:r>
              <a:rPr lang="ru-RU" dirty="0" smtClean="0"/>
              <a:t> секты, экстремистские и религиозные</a:t>
            </a:r>
            <a:r>
              <a:rPr lang="ru-RU" baseline="0" dirty="0" smtClean="0"/>
              <a:t> группы, чьего влияния в реальной жизни мы также стараемся избежать и защитить от него детей.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37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Кровавые снимки с мест терактов,</a:t>
            </a:r>
            <a:r>
              <a:rPr lang="ru-RU" baseline="0" dirty="0" smtClean="0"/>
              <a:t> изображения казней и пыток, видео из лагерей </a:t>
            </a:r>
            <a:r>
              <a:rPr lang="ru-RU" baseline="0" dirty="0" err="1" smtClean="0"/>
              <a:t>джихадистов</a:t>
            </a:r>
            <a:r>
              <a:rPr lang="ru-RU" baseline="0" dirty="0" smtClean="0"/>
              <a:t>, информация о диетах способных довести девочку до </a:t>
            </a:r>
            <a:r>
              <a:rPr lang="ru-RU" baseline="0" dirty="0" err="1" smtClean="0"/>
              <a:t>аннорексии</a:t>
            </a:r>
            <a:r>
              <a:rPr lang="ru-RU" baseline="0" dirty="0" smtClean="0"/>
              <a:t>, группы </a:t>
            </a:r>
            <a:r>
              <a:rPr lang="ru-RU" baseline="0" dirty="0" err="1" smtClean="0"/>
              <a:t>Вконтакте</a:t>
            </a:r>
            <a:r>
              <a:rPr lang="ru-RU" baseline="0" dirty="0" smtClean="0"/>
              <a:t> на которых призывают к побегу из дома, участию в вечеринке с сексом и алкоголем на квартире у незнакомых людей и даже к самоубийству – все это ребенок без проблем может найти в сети. Хуже того, на любой из этих ресурсов ребенок может попасть по чистой случайности – более 70% подростков, посещавших сайты со взрослым содержимым делали это в результате случайных переходов. </a:t>
            </a:r>
          </a:p>
          <a:p>
            <a:r>
              <a:rPr lang="ru-RU" baseline="0" dirty="0" smtClean="0"/>
              <a:t>Воспитание детей, безусловно дело нужное, но никакие объяснения, уговоры и тем более наказания не защитят ребенка от случайного перехода на страницу с неприятными изображениями.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60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Отсутствие</a:t>
            </a:r>
            <a:r>
              <a:rPr lang="ru-RU" baseline="0" dirty="0" smtClean="0"/>
              <a:t> контроля за поведением детей в сети приводит также и к тому, что школьники начинают ощущать полнейшую безнаказанность в </a:t>
            </a:r>
            <a:r>
              <a:rPr lang="ru-RU" baseline="0" dirty="0" err="1" smtClean="0"/>
              <a:t>соцсетях</a:t>
            </a:r>
            <a:r>
              <a:rPr lang="ru-RU" baseline="0" dirty="0" smtClean="0"/>
              <a:t> и размещать снимки и сообщения совершенно недетского характера. Такое поведение вполне логично привлекает </a:t>
            </a:r>
            <a:r>
              <a:rPr lang="ru-RU" baseline="0" dirty="0" err="1" smtClean="0"/>
              <a:t>ассоциальные</a:t>
            </a:r>
            <a:r>
              <a:rPr lang="ru-RU" baseline="0" dirty="0" smtClean="0"/>
              <a:t> элементы разного толка – когда девочка лет десяти на вид пишет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 на открытой странице о желании заниматься сексом, не удивительно что именно ей первой напишет педофил. Кроме того такие явно не по возрасту посты могут вызвать волну интернет травли против ребенка, позволяющего себе такие вольности.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91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y 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G-pl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8"/>
          <p:cNvSpPr/>
          <p:nvPr/>
        </p:nvSpPr>
        <p:spPr>
          <a:xfrm>
            <a:off x="0" y="2"/>
            <a:ext cx="9144000" cy="170735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658800 h 914400"/>
              <a:gd name="connsiteX4" fmla="*/ 0 w 914400"/>
              <a:gd name="connsiteY4" fmla="*/ 914400 h 914400"/>
              <a:gd name="connsiteX0" fmla="*/ 0 w 914400"/>
              <a:gd name="connsiteY0" fmla="*/ 1010250 h 1010250"/>
              <a:gd name="connsiteX1" fmla="*/ 0 w 914400"/>
              <a:gd name="connsiteY1" fmla="*/ 339300 h 1010250"/>
              <a:gd name="connsiteX2" fmla="*/ 914400 w 914400"/>
              <a:gd name="connsiteY2" fmla="*/ 0 h 1010250"/>
              <a:gd name="connsiteX3" fmla="*/ 914400 w 914400"/>
              <a:gd name="connsiteY3" fmla="*/ 658800 h 1010250"/>
              <a:gd name="connsiteX4" fmla="*/ 0 w 914400"/>
              <a:gd name="connsiteY4" fmla="*/ 1010250 h 10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010250">
                <a:moveTo>
                  <a:pt x="0" y="101025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658800"/>
                </a:lnTo>
                <a:lnTo>
                  <a:pt x="0" y="1010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7" name="Picture 14" descr="rgb.png"/>
          <p:cNvPicPr>
            <a:picLocks noChangeAspect="1"/>
          </p:cNvPicPr>
          <p:nvPr/>
        </p:nvPicPr>
        <p:blipFill>
          <a:blip r:embed="rId3" cstate="print"/>
          <a:srcRect l="3336" t="26038"/>
          <a:stretch>
            <a:fillRect/>
          </a:stretch>
        </p:blipFill>
        <p:spPr bwMode="auto">
          <a:xfrm>
            <a:off x="0" y="0"/>
            <a:ext cx="6700838" cy="25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7" y="4194573"/>
            <a:ext cx="8280400" cy="75021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8" y="2262060"/>
            <a:ext cx="8372227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618668"/>
            <a:ext cx="8353177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6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rtlCol="0" anchor="ctr"/>
          <a:lstStyle/>
          <a:p>
            <a:pPr algn="ctr"/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1665900"/>
            <a:ext cx="8614800" cy="743832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2678400"/>
            <a:ext cx="8614800" cy="7506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0" y="4845843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10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1"/>
            <a:ext cx="9144000" cy="51434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rtlCol="0" anchor="ctr"/>
          <a:lstStyle/>
          <a:p>
            <a:pPr algn="ctr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64216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7" y="1830685"/>
            <a:ext cx="8209161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 b="1">
                <a:solidFill>
                  <a:schemeClr val="tx2"/>
                </a:solidFill>
                <a:effectLst/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40371" y="4761434"/>
            <a:ext cx="1561894" cy="3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36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666666"/>
                </a:solidFill>
                <a:latin typeface="Museo Sans Cyrl 100"/>
                <a:cs typeface="Museo Sans Cyrl 10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1"/>
            <a:ext cx="9144000" cy="51434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rtlCol="0" anchor="ctr"/>
          <a:lstStyle/>
          <a:p>
            <a:pPr algn="ctr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64216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7" y="1830685"/>
            <a:ext cx="8209161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 b="1">
                <a:solidFill>
                  <a:schemeClr val="tx2"/>
                </a:solidFill>
                <a:effectLst/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40371" y="4761434"/>
            <a:ext cx="1561894" cy="3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48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-pl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/>
          <p:nvPr/>
        </p:nvSpPr>
        <p:spPr>
          <a:xfrm>
            <a:off x="0" y="0"/>
            <a:ext cx="9144000" cy="240982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425600">
                <a:moveTo>
                  <a:pt x="0" y="14256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1074150"/>
                </a:lnTo>
                <a:lnTo>
                  <a:pt x="0" y="14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4" y="843561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4" y="1359696"/>
            <a:ext cx="8209161" cy="103320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chemeClr val="accent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pic>
        <p:nvPicPr>
          <p:cNvPr id="7" name="Рисунок 9" descr="Kaspersky_CMYK_POS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4840003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87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3718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4744642"/>
            <a:ext cx="9144000" cy="398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0" y="205980"/>
            <a:ext cx="8353425" cy="259537"/>
          </a:xfrm>
          <a:effectLst/>
        </p:spPr>
        <p:txBody>
          <a:bodyPr anchor="t">
            <a:normAutofit/>
          </a:bodyPr>
          <a:lstStyle>
            <a:lvl1pPr algn="l"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90" y="465538"/>
            <a:ext cx="8353425" cy="21600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200" b="1">
                <a:solidFill>
                  <a:srgbClr val="404040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Рисунок 9" descr="Kaspersky_CMYK_POS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2" y="4840003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8" name="Picture 10" descr="Kaspersky_RGB_NE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25" y="4761311"/>
            <a:ext cx="1562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5291" y="844153"/>
            <a:ext cx="4105275" cy="3780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3441" y="844153"/>
            <a:ext cx="4105275" cy="3780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5290" y="205980"/>
            <a:ext cx="8353425" cy="259537"/>
          </a:xfrm>
          <a:effectLst/>
        </p:spPr>
        <p:txBody>
          <a:bodyPr anchor="t">
            <a:normAutofit/>
          </a:bodyPr>
          <a:lstStyle>
            <a:lvl1pPr algn="l"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90" y="465538"/>
            <a:ext cx="8353425" cy="21600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200" b="1">
                <a:solidFill>
                  <a:srgbClr val="404040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23528" y="4819652"/>
            <a:ext cx="5760887" cy="273844"/>
          </a:xfrm>
          <a:prstGeom prst="rect">
            <a:avLst/>
          </a:prstGeom>
        </p:spPr>
        <p:txBody>
          <a:bodyPr lIns="41584" tIns="20791" rIns="41584" bIns="20791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DB4E3EA-F4B1-4142-9539-1AC302D4E4D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93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0" y="4744642"/>
            <a:ext cx="9144000" cy="398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3" y="205980"/>
            <a:ext cx="8355311" cy="638175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844154"/>
            <a:ext cx="4102100" cy="377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0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4154"/>
            <a:ext cx="4103688" cy="377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0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91" y="1221600"/>
            <a:ext cx="4105275" cy="340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82" y="1221600"/>
            <a:ext cx="4105275" cy="340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Рисунок 9" descr="Kaspersky_CMYK_POS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84304" y="4839721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00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376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558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reen_gradi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4"/>
          <p:cNvSpPr/>
          <p:nvPr/>
        </p:nvSpPr>
        <p:spPr>
          <a:xfrm>
            <a:off x="1619250" y="4624387"/>
            <a:ext cx="7524750" cy="51911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42560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914400 w 914400"/>
              <a:gd name="connsiteY1" fmla="*/ 0 h 1425600"/>
              <a:gd name="connsiteX2" fmla="*/ 914400 w 914400"/>
              <a:gd name="connsiteY2" fmla="*/ 1425600 h 1425600"/>
              <a:gd name="connsiteX3" fmla="*/ 0 w 914400"/>
              <a:gd name="connsiteY3" fmla="*/ 1425600 h 1425600"/>
              <a:gd name="connsiteX0" fmla="*/ 0 w 914400"/>
              <a:gd name="connsiteY0" fmla="*/ 179550 h 179550"/>
              <a:gd name="connsiteX1" fmla="*/ 914400 w 914400"/>
              <a:gd name="connsiteY1" fmla="*/ 0 h 179550"/>
              <a:gd name="connsiteX2" fmla="*/ 914400 w 914400"/>
              <a:gd name="connsiteY2" fmla="*/ 179550 h 179550"/>
              <a:gd name="connsiteX3" fmla="*/ 0 w 914400"/>
              <a:gd name="connsiteY3" fmla="*/ 179550 h 179550"/>
              <a:gd name="connsiteX0" fmla="*/ 0 w 914400"/>
              <a:gd name="connsiteY0" fmla="*/ 307349 h 307349"/>
              <a:gd name="connsiteX1" fmla="*/ 914400 w 914400"/>
              <a:gd name="connsiteY1" fmla="*/ 0 h 307349"/>
              <a:gd name="connsiteX2" fmla="*/ 914400 w 914400"/>
              <a:gd name="connsiteY2" fmla="*/ 307349 h 307349"/>
              <a:gd name="connsiteX3" fmla="*/ 0 w 914400"/>
              <a:gd name="connsiteY3" fmla="*/ 307349 h 307349"/>
              <a:gd name="connsiteX0" fmla="*/ 0 w 594015"/>
              <a:gd name="connsiteY0" fmla="*/ 307349 h 307349"/>
              <a:gd name="connsiteX1" fmla="*/ 594015 w 594015"/>
              <a:gd name="connsiteY1" fmla="*/ 0 h 307349"/>
              <a:gd name="connsiteX2" fmla="*/ 594015 w 594015"/>
              <a:gd name="connsiteY2" fmla="*/ 307349 h 307349"/>
              <a:gd name="connsiteX3" fmla="*/ 0 w 594015"/>
              <a:gd name="connsiteY3" fmla="*/ 307349 h 307349"/>
              <a:gd name="connsiteX0" fmla="*/ 0 w 752433"/>
              <a:gd name="connsiteY0" fmla="*/ 307349 h 307349"/>
              <a:gd name="connsiteX1" fmla="*/ 752433 w 752433"/>
              <a:gd name="connsiteY1" fmla="*/ 0 h 307349"/>
              <a:gd name="connsiteX2" fmla="*/ 752433 w 752433"/>
              <a:gd name="connsiteY2" fmla="*/ 307349 h 307349"/>
              <a:gd name="connsiteX3" fmla="*/ 0 w 752433"/>
              <a:gd name="connsiteY3" fmla="*/ 307349 h 30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33" h="307349">
                <a:moveTo>
                  <a:pt x="0" y="307349"/>
                </a:moveTo>
                <a:lnTo>
                  <a:pt x="752433" y="0"/>
                </a:lnTo>
                <a:lnTo>
                  <a:pt x="752433" y="307349"/>
                </a:lnTo>
                <a:lnTo>
                  <a:pt x="0" y="307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51520" y="1221582"/>
            <a:ext cx="3672780" cy="549818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square" lIns="41584" tIns="20791" rIns="41584" bIns="20791">
            <a:spAutoFit/>
          </a:bodyPr>
          <a:lstStyle/>
          <a:p>
            <a:pPr>
              <a:defRPr/>
            </a:pPr>
            <a:r>
              <a:rPr lang="ru-RU" sz="3300" b="1" dirty="0" smtClean="0">
                <a:solidFill>
                  <a:prstClr val="white"/>
                </a:solidFill>
              </a:rPr>
              <a:t>Спасибо!</a:t>
            </a:r>
            <a:endParaRPr lang="en-US" sz="3300" b="1" dirty="0">
              <a:solidFill>
                <a:prstClr val="white"/>
              </a:solidFill>
            </a:endParaRPr>
          </a:p>
        </p:txBody>
      </p:sp>
      <p:pic>
        <p:nvPicPr>
          <p:cNvPr id="8" name="Picture 15" descr="Kaspersky_RGB_PO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9038" y="4756550"/>
            <a:ext cx="1604962" cy="3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7" y="4196272"/>
            <a:ext cx="8280400" cy="32420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8" y="2273458"/>
            <a:ext cx="8372227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630067"/>
            <a:ext cx="8353177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63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41584" tIns="20791" rIns="41584" bIns="20791"/>
          <a:lstStyle/>
          <a:p>
            <a:fld id="{B90563F3-F51A-4221-AB21-4AED498D2C03}" type="datetimeFigureOut">
              <a:rPr lang="ru-RU" smtClean="0">
                <a:solidFill>
                  <a:prstClr val="black"/>
                </a:solidFill>
              </a:rPr>
              <a:pPr/>
              <a:t>28.08.2017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41584" tIns="20791" rIns="41584" bIns="20791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41584" tIns="20791" rIns="41584" bIns="20791"/>
          <a:lstStyle/>
          <a:p>
            <a:fld id="{ADB4E3EA-F4B1-4142-9539-1AC302D4E4D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3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3" y="205980"/>
            <a:ext cx="8355013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0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95290" y="844153"/>
            <a:ext cx="8353425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1384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1" r:id="rId12"/>
    <p:sldLayoutId id="2147483692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17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5pPr>
      <a:lvl6pPr marL="342879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6pPr>
      <a:lvl7pPr marL="685757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7pPr>
      <a:lvl8pPr marL="1028636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8pPr>
      <a:lvl9pPr marL="1371514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9pPr>
    </p:titleStyle>
    <p:bodyStyle>
      <a:lvl1pPr marL="257158" indent="-257158" algn="l" rtl="0" eaLnBrk="1" fontAlgn="base" hangingPunct="1">
        <a:spcBef>
          <a:spcPct val="0"/>
        </a:spcBef>
        <a:spcAft>
          <a:spcPts val="675"/>
        </a:spcAft>
        <a:buClr>
          <a:schemeClr val="tx2"/>
        </a:buClr>
        <a:buFont typeface="Arial" charset="0"/>
        <a:defRPr lang="en-US" kern="1200" dirty="0">
          <a:solidFill>
            <a:srgbClr val="404040"/>
          </a:solidFill>
          <a:latin typeface="+mn-lt"/>
          <a:ea typeface="+mn-ea"/>
          <a:cs typeface="+mn-cs"/>
        </a:defRPr>
      </a:lvl1pPr>
      <a:lvl2pPr marL="135723" indent="-135723" algn="l" rtl="0" eaLnBrk="1" fontAlgn="base" hangingPunct="1">
        <a:spcBef>
          <a:spcPct val="0"/>
        </a:spcBef>
        <a:spcAft>
          <a:spcPts val="675"/>
        </a:spcAft>
        <a:buClr>
          <a:srgbClr val="006D55"/>
        </a:buClr>
        <a:buBlip>
          <a:blip r:embed="rId16"/>
        </a:buBlip>
        <a:defRPr lang="en-US" kern="1200" dirty="0">
          <a:solidFill>
            <a:srgbClr val="404040"/>
          </a:solidFill>
          <a:latin typeface="+mn-lt"/>
          <a:ea typeface="+mn-ea"/>
          <a:cs typeface="+mn-cs"/>
        </a:defRPr>
      </a:lvl2pPr>
      <a:lvl3pPr marL="271445" indent="-135723" algn="l" rtl="0" eaLnBrk="1" fontAlgn="base" hangingPunct="1">
        <a:spcBef>
          <a:spcPct val="0"/>
        </a:spcBef>
        <a:spcAft>
          <a:spcPts val="225"/>
        </a:spcAft>
        <a:buClr>
          <a:srgbClr val="D52B1E"/>
        </a:buClr>
        <a:buFont typeface="Arial" charset="0"/>
        <a:buChar char="•"/>
        <a:defRPr lang="en-US" sz="1200" kern="1200" dirty="0">
          <a:solidFill>
            <a:srgbClr val="404040"/>
          </a:solidFill>
          <a:latin typeface="+mn-lt"/>
          <a:ea typeface="+mn-ea"/>
          <a:cs typeface="+mn-cs"/>
        </a:defRPr>
      </a:lvl3pPr>
      <a:lvl4pPr marL="407169" indent="-13572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100" kern="1200" dirty="0">
          <a:solidFill>
            <a:srgbClr val="404040"/>
          </a:solidFill>
          <a:latin typeface="+mn-lt"/>
          <a:ea typeface="+mn-ea"/>
          <a:cs typeface="+mn-cs"/>
        </a:defRPr>
      </a:lvl4pPr>
      <a:lvl5pPr marL="534558" indent="-1273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1100" kern="1200" dirty="0">
          <a:solidFill>
            <a:srgbClr val="404040"/>
          </a:solidFill>
          <a:latin typeface="+mn-lt"/>
          <a:ea typeface="+mn-ea"/>
          <a:cs typeface="+mn-cs"/>
        </a:defRPr>
      </a:lvl5pPr>
      <a:lvl6pPr marL="1885832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0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8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7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4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1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8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79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341"/>
            <a:ext cx="8229600" cy="352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02C3-A338-469A-89FD-12B4461A3B55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735F"/>
          </a:solidFill>
          <a:latin typeface="Museo Sans Cyrl 900" pitchFamily="50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Museo Cyrl 30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Museo Cyrl 30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Museo Cyrl 300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Museo Cyrl 300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Museo Cyrl 30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4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.kaspersky.ru/" TargetMode="External"/><Relationship Id="rId3" Type="http://schemas.openxmlformats.org/officeDocument/2006/relationships/image" Target="../media/image69.pn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kaspersky.ru/safe-kid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260376" y="1779662"/>
            <a:ext cx="386798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dirty="0">
                <a:solidFill>
                  <a:srgbClr val="00735F"/>
                </a:solidFill>
              </a:rPr>
              <a:t>Отцы и дети </a:t>
            </a:r>
            <a:r>
              <a:rPr lang="ru-RU" sz="3600" dirty="0" smtClean="0">
                <a:solidFill>
                  <a:srgbClr val="00735F"/>
                </a:solidFill>
              </a:rPr>
              <a:t>онлайн</a:t>
            </a:r>
            <a:r>
              <a:rPr lang="ru-RU" sz="36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: </a:t>
            </a:r>
            <a:endParaRPr lang="en-US" sz="3600" kern="0" spc="5" dirty="0" smtClean="0">
              <a:solidFill>
                <a:srgbClr val="00735F"/>
              </a:solidFill>
              <a:latin typeface="Museo Sans Cyrl 900" pitchFamily="50" charset="-52"/>
              <a:cs typeface="Museo Sans 900"/>
            </a:endParaRPr>
          </a:p>
          <a:p>
            <a:pPr marL="5776" marR="2310"/>
            <a:r>
              <a:rPr lang="ru-RU" sz="18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Чего </a:t>
            </a:r>
            <a:r>
              <a:rPr lang="ru-RU" sz="1800" kern="0" spc="5" dirty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не знают </a:t>
            </a:r>
            <a:r>
              <a:rPr lang="ru-RU" sz="18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родители</a:t>
            </a:r>
            <a:endParaRPr lang="en-US" sz="1800" kern="0" spc="5" dirty="0" smtClean="0">
              <a:solidFill>
                <a:srgbClr val="00735F"/>
              </a:solidFill>
              <a:latin typeface="Museo Sans Cyrl 900" pitchFamily="50" charset="-52"/>
              <a:cs typeface="Museo Sans 90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8596" y="4927458"/>
            <a:ext cx="279229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/>
            <a:r>
              <a:rPr sz="700" spc="11" dirty="0">
                <a:latin typeface="Museo Sans 100"/>
                <a:cs typeface="Museo Sans 100"/>
              </a:rPr>
              <a:t>©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 smtClean="0">
                <a:latin typeface="Museo Sans 100"/>
                <a:cs typeface="Museo Sans 100"/>
              </a:rPr>
              <a:t>201</a:t>
            </a:r>
            <a:r>
              <a:rPr lang="en-US" sz="700" spc="7" dirty="0" smtClean="0">
                <a:latin typeface="Museo Sans 100"/>
                <a:cs typeface="Museo Sans 100"/>
              </a:rPr>
              <a:t>6</a:t>
            </a:r>
            <a:r>
              <a:rPr sz="700" spc="2" dirty="0" smtClean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"Лаборатория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Касперского".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Все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права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9" dirty="0">
                <a:latin typeface="Museo Sans Cyrl 100"/>
                <a:cs typeface="Museo Sans Cyrl 100"/>
              </a:rPr>
              <a:t>защищены</a:t>
            </a:r>
            <a:endParaRPr sz="700" dirty="0">
              <a:latin typeface="Museo Sans Cyrl 100"/>
              <a:cs typeface="Museo Sans Cyrl 100"/>
            </a:endParaRPr>
          </a:p>
        </p:txBody>
      </p:sp>
      <p:pic>
        <p:nvPicPr>
          <p:cNvPr id="1031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6"/>
            <a:ext cx="3286148" cy="511143"/>
          </a:xfrm>
          <a:prstGeom prst="rect">
            <a:avLst/>
          </a:prstGeom>
          <a:noFill/>
        </p:spPr>
      </p:pic>
      <p:pic>
        <p:nvPicPr>
          <p:cNvPr id="1032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12" y="3754136"/>
            <a:ext cx="2714644" cy="1062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3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Опасное общение</a:t>
            </a:r>
          </a:p>
        </p:txBody>
      </p:sp>
      <p:pic>
        <p:nvPicPr>
          <p:cNvPr id="4" name="Picture 2" descr="D:\work\2015\kasper\kasper-safe-kids\preza\ransomeware-assets\punk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82"/>
            <a:ext cx="7128792" cy="4413957"/>
          </a:xfrm>
          <a:prstGeom prst="rect">
            <a:avLst/>
          </a:prstGeom>
          <a:noFill/>
        </p:spPr>
      </p:pic>
      <p:pic>
        <p:nvPicPr>
          <p:cNvPr id="5" name="Picture 4" descr="D:\work\2015\kasper\kasper-safe-kids\preza\ransomeware-assets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7023" y="488856"/>
            <a:ext cx="1600200" cy="1257300"/>
          </a:xfrm>
          <a:prstGeom prst="rect">
            <a:avLst/>
          </a:prstGeom>
          <a:noFill/>
        </p:spPr>
      </p:pic>
      <p:pic>
        <p:nvPicPr>
          <p:cNvPr id="6" name="Picture 5" descr="D:\work\2015\kasper\kasper-safe-kids\preza\ransomeware-assets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390" y="700311"/>
            <a:ext cx="2708275" cy="1214438"/>
          </a:xfrm>
          <a:prstGeom prst="rect">
            <a:avLst/>
          </a:prstGeom>
          <a:noFill/>
        </p:spPr>
      </p:pic>
      <p:pic>
        <p:nvPicPr>
          <p:cNvPr id="7" name="Picture 6" descr="D:\work\2015\kasper\kasper-safe-kids\preza\ransomeware-assets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1494" y="1751379"/>
            <a:ext cx="2214562" cy="1457325"/>
          </a:xfrm>
          <a:prstGeom prst="rect">
            <a:avLst/>
          </a:prstGeom>
          <a:noFill/>
        </p:spPr>
      </p:pic>
      <p:pic>
        <p:nvPicPr>
          <p:cNvPr id="8" name="Picture 7" descr="D:\work\2015\kasper\kasper-safe-kids\preza\ransomeware-assets\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8578" y="2916379"/>
            <a:ext cx="2079625" cy="77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4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63588" y="901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921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EC13B-1FAF-4B58-862D-1295BCB1A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CCCFB-5142-4D98-B8CA-5BBDAB29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C93FA-172B-44E4-A01B-09D1B65D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8865DA-0A77-410F-B8C2-9EEB1A381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F2AA9-33F1-4A9A-83F8-598FAADD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E14706-D3D2-46EC-9357-051ACB28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38060D-CABD-476B-B357-D0FD04B4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1A636-735B-487C-A8AE-79825E9AB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B1A59-E22B-4012-B1C6-85CF7BBA3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58775" y="807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8727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FE3B2-8063-448C-BBBC-35706D7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89961-615B-43C1-87D5-542BC46E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F5633-59B7-4717-8AE1-B661A46C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C0E1-A990-43C1-9E9A-48BF46F25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80473-CF7E-496D-BB8B-1D1651A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729F6-2E29-4E1B-A2B9-2D3B6065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D17C5-34E8-4D00-B1A1-74386D3BA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9CA5-ED51-43F1-913C-B82C58FA8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FBFBA-C972-4CC6-8B0B-E6E6A3CE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1714494"/>
            <a:ext cx="5862493" cy="34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Дети не против защиты</a:t>
            </a:r>
            <a:endParaRPr lang="ru-RU" dirty="0"/>
          </a:p>
        </p:txBody>
      </p:sp>
      <p:sp>
        <p:nvSpPr>
          <p:cNvPr id="10" name="Прямоугольник 5"/>
          <p:cNvSpPr/>
          <p:nvPr/>
        </p:nvSpPr>
        <p:spPr>
          <a:xfrm>
            <a:off x="6706959" y="610249"/>
            <a:ext cx="1932343" cy="149710"/>
          </a:xfrm>
          <a:prstGeom prst="rect">
            <a:avLst/>
          </a:prstGeom>
        </p:spPr>
        <p:txBody>
          <a:bodyPr wrap="square" lIns="41584" tIns="20791" rIns="41584" bIns="20791">
            <a:spAutoFit/>
          </a:bodyPr>
          <a:lstStyle/>
          <a:p>
            <a:endParaRPr lang="ru-RU" sz="700" dirty="0" smtClean="0"/>
          </a:p>
        </p:txBody>
      </p:sp>
      <p:sp>
        <p:nvSpPr>
          <p:cNvPr id="14" name="Скругленный прямоугольник 15"/>
          <p:cNvSpPr/>
          <p:nvPr/>
        </p:nvSpPr>
        <p:spPr>
          <a:xfrm>
            <a:off x="176112" y="758709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73% 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чувствовали бы себя безопаснее, если бы могли откровенно обсудить с родителями опасности в Сети</a:t>
            </a: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5234105" y="758709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u="sng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83</a:t>
            </a: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Не совершают попыток обхода программ родительского контроля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5726" y="2211710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7</a:t>
            </a:r>
            <a:r>
              <a:rPr lang="ru-RU" sz="1800" u="sng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0% </a:t>
            </a: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Говорят, что попали на сайты с нежелательным контентом случайно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3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Забота о ребенке – это нормально?</a:t>
            </a:r>
            <a:endParaRPr lang="ru-RU" dirty="0"/>
          </a:p>
        </p:txBody>
      </p:sp>
      <p:pic>
        <p:nvPicPr>
          <p:cNvPr id="1026" name="Picture 2" descr="Малыш на детской площад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23" y="668228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tcase.ru/uploads/user_images/96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67165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vingmama.ru/files/imce/rebenok-idet-v-pervy-kl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23" y="591530"/>
            <a:ext cx="47635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igom.by/img/news/9897/foto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961" y="1361814"/>
            <a:ext cx="5125457" cy="34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4.asset-cache.net/xd/462494336.jpg?v=1&amp;c=IWSAsset&amp;k=2&amp;d=62CA815BFB1CE48025F371B09C09D2CE2B6A5D266AEA58DB48E5EEF0220D867362B213A77C3989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5885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6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171" y="0"/>
            <a:ext cx="7607829" cy="42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en-US" dirty="0" smtClean="0"/>
              <a:t>KASPERSKY SAFE KIDS</a:t>
            </a:r>
            <a:endParaRPr lang="en-US" dirty="0"/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527634"/>
          <a:ext cx="8363272" cy="318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638851"/>
                <a:gridCol w="1451967"/>
                <a:gridCol w="1451967"/>
                <a:gridCol w="638851"/>
                <a:gridCol w="2090818"/>
              </a:tblGrid>
              <a:tr h="769868"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7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Компьютеры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Windows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Mac,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смартфоны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планшеты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Android,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iPhone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iPad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Только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безопасные сайты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приложения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Возможность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быть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курсе,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где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находится ваш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ребенок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Ограничение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времени, проводимого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39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992">
                <a:tc gridSpan="2">
                  <a:txBody>
                    <a:bodyPr/>
                    <a:lstStyle/>
                    <a:p>
                      <a:pPr marL="5776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Мгновенные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уведомления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нарушении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правил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35519" algn="ctr">
                        <a:lnSpc>
                          <a:spcPct val="110000"/>
                        </a:lnSpc>
                        <a:spcBef>
                          <a:spcPts val="161"/>
                        </a:spcBef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опасных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событиях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Безопасное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общение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Простые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настройки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для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вашего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удобства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979" y="1677929"/>
            <a:ext cx="613878" cy="5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8416" y="1712007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1" y="163914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1208" y="1693250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8876" y="339437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78839" y="3394378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7111" y="3399842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457200" y="714362"/>
            <a:ext cx="3565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ЕДИНОЕ РЕШЕНИЕ ДЛЯ ВСЕХ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/>
            </a:r>
            <a:b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</a:b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УСТРОЙСТВ</a:t>
            </a:r>
            <a:endParaRPr lang="ru-RU" sz="1800" spc="-2" dirty="0">
              <a:solidFill>
                <a:srgbClr val="FF0000"/>
              </a:solidFill>
              <a:latin typeface="Museo Sans Cyrl 900" pitchFamily="50" charset="-52"/>
              <a:cs typeface="Museo Sans Cyrl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76" marR="2310">
              <a:lnSpc>
                <a:spcPts val="2251"/>
              </a:lnSpc>
            </a:pPr>
            <a:r>
              <a:rPr lang="ru-RU" kern="0" spc="-2" smtClean="0"/>
              <a:t>Бесплатная версия </a:t>
            </a:r>
            <a:r>
              <a:rPr lang="ru-RU" kern="0" spc="-2" dirty="0" smtClean="0"/>
              <a:t>обладает широким функционалом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49338"/>
          <a:ext cx="8229600" cy="347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3714776"/>
                <a:gridCol w="2071702"/>
                <a:gridCol w="1757346"/>
              </a:tblGrid>
              <a:tr h="879470"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Museo Sans Cyrl 3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ПК,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en-US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Mac,</a:t>
                      </a:r>
                      <a:r>
                        <a:rPr lang="en-US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мобильные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устройства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сайты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и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приложения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Лимит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времени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Удобные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настройки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Поиск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ребенка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Мгновенные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уведомления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Безопасное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общение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7" y="2000246"/>
            <a:ext cx="292023" cy="2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9" y="2388727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69" y="3484384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269" y="2753946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269" y="3119165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996" y="4214824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996" y="3849603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1900233"/>
            <a:ext cx="423881" cy="423881"/>
          </a:xfrm>
          <a:prstGeom prst="rect">
            <a:avLst/>
          </a:prstGeom>
          <a:noFill/>
        </p:spPr>
      </p:pic>
      <p:pic>
        <p:nvPicPr>
          <p:cNvPr id="1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279630"/>
            <a:ext cx="423881" cy="423881"/>
          </a:xfrm>
          <a:prstGeom prst="rect">
            <a:avLst/>
          </a:prstGeom>
          <a:noFill/>
        </p:spPr>
      </p:pic>
      <p:pic>
        <p:nvPicPr>
          <p:cNvPr id="1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649533"/>
            <a:ext cx="423881" cy="423881"/>
          </a:xfrm>
          <a:prstGeom prst="rect">
            <a:avLst/>
          </a:prstGeom>
          <a:noFill/>
        </p:spPr>
      </p:pic>
      <p:pic>
        <p:nvPicPr>
          <p:cNvPr id="1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3024183"/>
            <a:ext cx="423881" cy="423881"/>
          </a:xfrm>
          <a:prstGeom prst="rect">
            <a:avLst/>
          </a:prstGeom>
          <a:noFill/>
        </p:spPr>
      </p:pic>
      <p:pic>
        <p:nvPicPr>
          <p:cNvPr id="19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900233"/>
            <a:ext cx="423881" cy="423881"/>
          </a:xfrm>
          <a:prstGeom prst="rect">
            <a:avLst/>
          </a:prstGeom>
          <a:noFill/>
        </p:spPr>
      </p:pic>
      <p:pic>
        <p:nvPicPr>
          <p:cNvPr id="20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274883"/>
            <a:ext cx="423881" cy="423881"/>
          </a:xfrm>
          <a:prstGeom prst="rect">
            <a:avLst/>
          </a:prstGeom>
          <a:noFill/>
        </p:spPr>
      </p:pic>
      <p:pic>
        <p:nvPicPr>
          <p:cNvPr id="2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649533"/>
            <a:ext cx="423881" cy="423881"/>
          </a:xfrm>
          <a:prstGeom prst="rect">
            <a:avLst/>
          </a:prstGeom>
          <a:noFill/>
        </p:spPr>
      </p:pic>
      <p:pic>
        <p:nvPicPr>
          <p:cNvPr id="22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024183"/>
            <a:ext cx="423881" cy="423881"/>
          </a:xfrm>
          <a:prstGeom prst="rect">
            <a:avLst/>
          </a:prstGeom>
          <a:noFill/>
        </p:spPr>
      </p:pic>
      <p:pic>
        <p:nvPicPr>
          <p:cNvPr id="2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398833"/>
            <a:ext cx="423881" cy="423881"/>
          </a:xfrm>
          <a:prstGeom prst="rect">
            <a:avLst/>
          </a:prstGeom>
          <a:noFill/>
        </p:spPr>
      </p:pic>
      <p:pic>
        <p:nvPicPr>
          <p:cNvPr id="2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773483"/>
            <a:ext cx="423881" cy="423881"/>
          </a:xfrm>
          <a:prstGeom prst="rect">
            <a:avLst/>
          </a:prstGeom>
          <a:noFill/>
        </p:spPr>
      </p:pic>
      <p:pic>
        <p:nvPicPr>
          <p:cNvPr id="2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4148133"/>
            <a:ext cx="423881" cy="423881"/>
          </a:xfrm>
          <a:prstGeom prst="rect">
            <a:avLst/>
          </a:prstGeom>
          <a:noFill/>
        </p:spPr>
      </p:pic>
      <p:pic>
        <p:nvPicPr>
          <p:cNvPr id="4099" name="Picture 3" descr="D:\WORK_new\Kasperskiy\Safe_kids_presentation\Pics\logo_safe_fre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3942" y="995235"/>
            <a:ext cx="1852636" cy="719259"/>
          </a:xfrm>
          <a:prstGeom prst="rect">
            <a:avLst/>
          </a:prstGeom>
          <a:noFill/>
        </p:spPr>
      </p:pic>
      <p:pic>
        <p:nvPicPr>
          <p:cNvPr id="4100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995236"/>
            <a:ext cx="1637792" cy="71925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005409" y="2273856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5409" y="2643188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592" y="338906"/>
            <a:ext cx="8488816" cy="346443"/>
          </a:xfrm>
        </p:spPr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12290" name="Picture 2" descr="http://qrcoder.ru/code/?http%3A%2F%2Fwww.kaspersky.ru%2Fsafe-kids&amp;10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76" y="3111918"/>
            <a:ext cx="972000" cy="972000"/>
          </a:xfrm>
          <a:prstGeom prst="rect">
            <a:avLst/>
          </a:prstGeom>
          <a:noFill/>
        </p:spPr>
      </p:pic>
      <p:pic>
        <p:nvPicPr>
          <p:cNvPr id="9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6"/>
            <a:ext cx="3286148" cy="51114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5705" y="3150412"/>
            <a:ext cx="1844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 marR="2310">
              <a:lnSpc>
                <a:spcPts val="1400"/>
              </a:lnSpc>
            </a:pPr>
            <a:r>
              <a:rPr lang="ru-RU" sz="1200" spc="-2" dirty="0" smtClean="0">
                <a:latin typeface="Museo Sans Cyrl 300"/>
                <a:cs typeface="Museo Sans Cyrl 300"/>
              </a:rPr>
              <a:t>Узнайте больше </a:t>
            </a:r>
            <a:br>
              <a:rPr lang="ru-RU" sz="1200" spc="-2" dirty="0" smtClean="0">
                <a:latin typeface="Museo Sans Cyrl 300"/>
                <a:cs typeface="Museo Sans Cyrl 300"/>
              </a:rPr>
            </a:br>
            <a:r>
              <a:rPr lang="ru-RU" sz="1200" spc="-2" dirty="0" smtClean="0">
                <a:latin typeface="Museo Sans Cyrl 300"/>
                <a:cs typeface="Museo Sans Cyrl 300"/>
              </a:rPr>
              <a:t>о </a:t>
            </a:r>
            <a:r>
              <a:rPr lang="ru-RU" sz="1200" spc="-2" dirty="0" err="1" smtClean="0">
                <a:latin typeface="Museo Sans Cyrl 300"/>
                <a:cs typeface="Museo Sans Cyrl 300"/>
              </a:rPr>
              <a:t>Kaspersky</a:t>
            </a:r>
            <a:endParaRPr lang="ru-RU" sz="1200" spc="-2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r>
              <a:rPr lang="ru-RU" sz="1200" spc="-2" dirty="0" err="1" smtClean="0">
                <a:latin typeface="Museo Sans Cyrl 300"/>
                <a:cs typeface="Museo Sans Cyrl 300"/>
              </a:rPr>
              <a:t>Safe</a:t>
            </a:r>
            <a:r>
              <a:rPr lang="ru-RU" sz="1200" spc="-2" dirty="0" smtClean="0">
                <a:latin typeface="Museo Sans Cyrl 300"/>
                <a:cs typeface="Museo Sans Cyrl 300"/>
              </a:rPr>
              <a:t> </a:t>
            </a:r>
            <a:r>
              <a:rPr lang="ru-RU" sz="1200" spc="-2" dirty="0" err="1" smtClean="0">
                <a:latin typeface="Museo Sans Cyrl 300"/>
                <a:cs typeface="Museo Sans Cyrl 300"/>
              </a:rPr>
              <a:t>Kids</a:t>
            </a:r>
            <a:r>
              <a:rPr lang="ru-RU" sz="1200" spc="-2" dirty="0" smtClean="0">
                <a:latin typeface="Museo Sans Cyrl 300"/>
                <a:cs typeface="Museo Sans Cyrl 300"/>
              </a:rPr>
              <a:t> на</a:t>
            </a:r>
          </a:p>
          <a:p>
            <a:pPr marL="5776" marR="2310">
              <a:lnSpc>
                <a:spcPts val="1400"/>
              </a:lnSpc>
            </a:pPr>
            <a:r>
              <a:rPr lang="en-US" sz="1200" dirty="0">
                <a:latin typeface="Museo Sans Cyrl 300"/>
                <a:cs typeface="Museo Sans Cyrl 300"/>
                <a:hlinkClick r:id="rId6"/>
              </a:rPr>
              <a:t>http://</a:t>
            </a:r>
            <a:r>
              <a:rPr lang="en-US" sz="1200" dirty="0" smtClean="0">
                <a:latin typeface="Museo Sans Cyrl 300"/>
                <a:cs typeface="Museo Sans Cyrl 300"/>
                <a:hlinkClick r:id="rId6"/>
              </a:rPr>
              <a:t>www.kaspersky.ru/safe-kids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endParaRPr lang="ru-RU" sz="1200" dirty="0">
              <a:latin typeface="Museo Sans Cyrl 300"/>
              <a:cs typeface="Museo Sans Cyrl 300"/>
            </a:endParaRPr>
          </a:p>
        </p:txBody>
      </p:sp>
      <p:pic>
        <p:nvPicPr>
          <p:cNvPr id="3074" name="Picture 2" descr="http://qrcoder.ru/code/?http%3A%2F%2Fblog.kaspersky.ru%2F&amp;10&amp;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976" y="4071957"/>
            <a:ext cx="972000" cy="97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4159603"/>
            <a:ext cx="200026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 marR="2310">
              <a:lnSpc>
                <a:spcPts val="1400"/>
              </a:lnSpc>
            </a:pPr>
            <a:r>
              <a:rPr lang="ru-RU" sz="1200" spc="-2" dirty="0" smtClean="0">
                <a:latin typeface="Museo Sans Cyrl 300"/>
                <a:cs typeface="Museo Sans Cyrl 300"/>
              </a:rPr>
              <a:t>Читайте все о детской безопасности в Сети на</a:t>
            </a:r>
          </a:p>
          <a:p>
            <a:pPr marL="5776" marR="2310">
              <a:lnSpc>
                <a:spcPts val="1400"/>
              </a:lnSpc>
            </a:pPr>
            <a:r>
              <a:rPr lang="en-US" sz="1200" spc="-2" dirty="0">
                <a:latin typeface="Museo Sans Cyrl 300"/>
                <a:cs typeface="Museo Sans Cyrl 300"/>
                <a:hlinkClick r:id="rId8"/>
              </a:rPr>
              <a:t>https://kids.kaspersky.ru</a:t>
            </a:r>
            <a:r>
              <a:rPr lang="en-US" sz="1200" spc="-2" dirty="0" smtClean="0">
                <a:latin typeface="Museo Sans Cyrl 300"/>
                <a:cs typeface="Museo Sans Cyrl 300"/>
                <a:hlinkClick r:id="rId8"/>
              </a:rPr>
              <a:t>/</a:t>
            </a:r>
            <a:endParaRPr lang="ru-RU" sz="1200" spc="-2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endParaRPr lang="ru-RU" sz="1200" spc="-2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endParaRPr lang="ru-RU" sz="1200" dirty="0">
              <a:latin typeface="Museo Sans Cyrl 300"/>
              <a:cs typeface="Museo Sans Cyrl 300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71972" y="1240415"/>
            <a:ext cx="38679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Спасибо за внимание!</a:t>
            </a:r>
            <a:endParaRPr lang="en-US" sz="1800" kern="0" spc="5" dirty="0" smtClean="0">
              <a:solidFill>
                <a:srgbClr val="00735F"/>
              </a:solidFill>
              <a:latin typeface="Museo Sans Cyrl 900" pitchFamily="50" charset="-52"/>
              <a:cs typeface="Museo Sans 9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282" y="51471"/>
            <a:ext cx="8143932" cy="1234396"/>
          </a:xfrm>
        </p:spPr>
        <p:txBody>
          <a:bodyPr>
            <a:normAutofit/>
          </a:bodyPr>
          <a:lstStyle/>
          <a:p>
            <a:r>
              <a:rPr lang="ru-RU" dirty="0" smtClean="0"/>
              <a:t>НАШИ ДЕТИ РАСТУТ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ЭПОХУ ИНТЕРНЕТА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3764420"/>
            <a:ext cx="2214578" cy="9765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56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в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России </a:t>
            </a:r>
            <a:r>
              <a:rPr lang="ru-RU" sz="1200" b="1" u="sng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уже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 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сталкивались с угрозами в Сети </a:t>
            </a:r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131590"/>
            <a:ext cx="2891150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56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в Сети постоянно</a:t>
            </a:r>
          </a:p>
          <a:p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Российские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дети проводят в Интернете намного больше времени, чем 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их ровесники в Европе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и США.</a:t>
            </a:r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pic>
        <p:nvPicPr>
          <p:cNvPr id="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8"/>
            <a:ext cx="756000" cy="16898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2599099"/>
            <a:ext cx="2214578" cy="10398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66% 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не представляют свою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жизнь без смартфона </a:t>
            </a:r>
            <a:endParaRPr lang="ru-RU" sz="1200" spc="5" dirty="0" smtClean="0">
              <a:latin typeface="Museo Sans Cyrl 300" pitchFamily="50" charset="-52"/>
              <a:cs typeface="Museo Sans Cyrl 300"/>
            </a:endParaRPr>
          </a:p>
          <a:p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1" name="Скругленный прямоугольник 15"/>
          <p:cNvSpPr/>
          <p:nvPr/>
        </p:nvSpPr>
        <p:spPr>
          <a:xfrm>
            <a:off x="6660232" y="82984"/>
            <a:ext cx="2304256" cy="10486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10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родителей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в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России считают, что их дети видели в сети нежелательный контент</a:t>
            </a:r>
          </a:p>
        </p:txBody>
      </p:sp>
      <p:sp>
        <p:nvSpPr>
          <p:cNvPr id="12" name="Скругленный прямоугольник 15"/>
          <p:cNvSpPr/>
          <p:nvPr/>
        </p:nvSpPr>
        <p:spPr>
          <a:xfrm>
            <a:off x="6732240" y="1285867"/>
            <a:ext cx="2304256" cy="10486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55%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г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оворят о том, что сталкивались с нежелательным контентом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41598" t="26075"/>
          <a:stretch/>
        </p:blipFill>
        <p:spPr bwMode="auto">
          <a:xfrm>
            <a:off x="5268709" y="2369618"/>
            <a:ext cx="3853203" cy="27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3479"/>
            <a:ext cx="8143932" cy="1019512"/>
          </a:xfrm>
        </p:spPr>
        <p:txBody>
          <a:bodyPr>
            <a:normAutofit/>
          </a:bodyPr>
          <a:lstStyle/>
          <a:p>
            <a:r>
              <a:rPr lang="ru-RU" kern="0" spc="-2" dirty="0" smtClean="0"/>
              <a:t>ДЕТИ </a:t>
            </a:r>
            <a:r>
              <a:rPr lang="en-US" kern="0" spc="-2" dirty="0" smtClean="0"/>
              <a:t>VS </a:t>
            </a:r>
            <a:r>
              <a:rPr lang="ru-RU" kern="0" spc="-2" dirty="0" smtClean="0"/>
              <a:t>РОДИТЕЛИ: КТО ХИТРЕЕ?</a:t>
            </a:r>
            <a:r>
              <a:rPr lang="ru-RU" kern="0" spc="-2" dirty="0" smtClean="0">
                <a:solidFill>
                  <a:schemeClr val="bg1">
                    <a:lumMod val="85000"/>
                  </a:schemeClr>
                </a:solidFill>
              </a:rPr>
              <a:t>*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8"/>
            <a:ext cx="756000" cy="16898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57627" y="4792542"/>
            <a:ext cx="6264696" cy="318987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*</a:t>
            </a:r>
            <a:r>
              <a:rPr lang="en-US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	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Статистика по России. Данные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исследования 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«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Растим детей в эпоху Интернета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», проведенного «Лабораторией Касперского» в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2016 году. В опросе приняли участие 3780 семей с детьми от 8 до 16 лет (1 родитель и один ребенок из семьи) в России, США, Великобритании, Германии, Франции, Испании, Италии. В России было опрошено 540 семей.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65749" t="15014"/>
          <a:stretch/>
        </p:blipFill>
        <p:spPr>
          <a:xfrm>
            <a:off x="354987" y="765523"/>
            <a:ext cx="1962678" cy="274010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796136" y="619714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58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 скрывают 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свои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нежелательные для родителей активности в 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Интернете</a:t>
            </a:r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618799"/>
            <a:ext cx="2520280" cy="10467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До 92% родителей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не знают о потенциально опасных активностях своего ребенка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95272" y="1109224"/>
            <a:ext cx="3190439" cy="17045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900" spc="5" dirty="0">
                <a:latin typeface="Museo Sans Cyrl 300" pitchFamily="50" charset="-52"/>
                <a:cs typeface="Museo Sans Cyrl 300"/>
              </a:rPr>
              <a:t>Чтобы скрыть свои действия в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Сети: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22%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 используют </a:t>
            </a:r>
            <a:r>
              <a:rPr lang="ru-RU" sz="900" spc="5" dirty="0" err="1">
                <a:latin typeface="Museo Sans Cyrl 300" pitchFamily="50" charset="-52"/>
                <a:cs typeface="Museo Sans Cyrl 300"/>
              </a:rPr>
              <a:t>анонимайзеры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;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18%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 выходят в Интернет, когда родителей нет рядом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;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 smtClean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16</a:t>
            </a: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%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детей защищают устройство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паролем;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14%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применяют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специальные программы, которые позволяют скрыть используемые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приложения;</a:t>
            </a:r>
            <a:endParaRPr lang="ru-RU" sz="900" spc="5" dirty="0">
              <a:latin typeface="Museo Sans Cyrl 300" pitchFamily="50" charset="-52"/>
              <a:cs typeface="Museo Sans Cyrl 300"/>
            </a:endParaRPr>
          </a:p>
          <a:p>
            <a:pPr marL="5776">
              <a:spcAft>
                <a:spcPts val="600"/>
              </a:spcAft>
            </a:pPr>
            <a:r>
              <a:rPr lang="ru-RU" sz="900" b="1" spc="5" dirty="0" smtClean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10</a:t>
            </a: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%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удаляют историю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поиска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в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браузере.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72442" y="2905498"/>
            <a:ext cx="2568917" cy="10467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47% взрослых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у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верены, что дети ничего не скрывают от них в Интернете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ОПАСАЮТСЯ РОДИТЕЛИ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85800"/>
          <a:ext cx="390048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286148"/>
              </a:tblGrid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59%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негативное влияние на здоровье ребенка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54%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появление у детей </a:t>
                      </a:r>
                      <a:r>
                        <a:rPr lang="ru-RU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интернет-зависимости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53%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дети увидят нежелательный </a:t>
                      </a:r>
                      <a:r>
                        <a:rPr lang="ru-RU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контент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44%</a:t>
                      </a:r>
                      <a:endParaRPr lang="ru-RU" sz="1800" dirty="0" smtClean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общение с незнакомцами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36%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общение с незнакомцами в Сети может перерасти в реальное общение в жизни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352067"/>
              </p:ext>
            </p:extLst>
          </p:nvPr>
        </p:nvGraphicFramePr>
        <p:xfrm>
          <a:off x="457200" y="3143254"/>
          <a:ext cx="3471858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69"/>
                <a:gridCol w="220528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" dirty="0" smtClean="0">
                          <a:solidFill>
                            <a:schemeClr val="bg1"/>
                          </a:solidFill>
                          <a:latin typeface="Museo Sans Cyrl 900" pitchFamily="50" charset="-52"/>
                          <a:cs typeface="Museo Sans Cyrl 300"/>
                        </a:rPr>
                        <a:t>ЧТО ПРЕДПРИНИМАЮТ РОДИТЕЛИ?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20%</a:t>
                      </a:r>
                      <a:endParaRPr lang="en-US" sz="1600" spc="-2" dirty="0" smtClean="0">
                        <a:solidFill>
                          <a:srgbClr val="FF0000"/>
                        </a:solidFill>
                        <a:latin typeface="Museo Sans Cyrl 900" pitchFamily="50" charset="-52"/>
                        <a:cs typeface="Museo Sans Cyrl 30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pc="5" dirty="0" smtClean="0">
                          <a:latin typeface="Museo Sans Cyrl 300" pitchFamily="50" charset="-52"/>
                          <a:cs typeface="Museo Sans Cyrl 300"/>
                        </a:rPr>
                        <a:t>не предпринимает никаких защитных мер</a:t>
                      </a:r>
                      <a:endParaRPr lang="ru-RU" sz="12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20%</a:t>
                      </a:r>
                      <a:endParaRPr lang="en-US" sz="1600" spc="-2" dirty="0" smtClean="0">
                        <a:solidFill>
                          <a:srgbClr val="FF0000"/>
                        </a:solidFill>
                        <a:latin typeface="Museo Sans Cyrl 900" pitchFamily="50" charset="-52"/>
                        <a:cs typeface="Museo Sans Cyrl 30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5" dirty="0" smtClean="0">
                          <a:latin typeface="Museo Sans Cyrl 300" pitchFamily="50" charset="-52"/>
                          <a:cs typeface="Museo Sans Cyrl 300"/>
                        </a:rPr>
                        <a:t>используют защитное ПО с функциями родительского контроля.</a:t>
                      </a:r>
                      <a:endParaRPr lang="ru-RU" sz="3200" dirty="0" smtClean="0">
                        <a:latin typeface="Museo Sans Cyrl 300" pitchFamily="50" charset="-52"/>
                        <a:cs typeface="Museo Sans Cyrl 30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97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46"/>
            <a:ext cx="7901014" cy="93661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ГДЕ ГУЛЯЮТ ДЕТИ В ИНТЕРНЕТЕ?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**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845426"/>
            <a:ext cx="4357718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** Статистика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 при включенном «Родительском контроле» на ПК в  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России.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Усредненный показатель за последние 12 месяцев.</a:t>
            </a:r>
            <a:r>
              <a:rPr lang="en-US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Museo Sans Cyrl 300" pitchFamily="50" charset="-52"/>
              <a:cs typeface="Myriad Pro"/>
            </a:endParaRPr>
          </a:p>
        </p:txBody>
      </p:sp>
      <p:pic>
        <p:nvPicPr>
          <p:cNvPr id="10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8"/>
            <a:ext cx="756000" cy="168981"/>
          </a:xfrm>
          <a:prstGeom prst="rect">
            <a:avLst/>
          </a:prstGeom>
          <a:noFill/>
        </p:spPr>
      </p:pic>
      <p:pic>
        <p:nvPicPr>
          <p:cNvPr id="8" name="Рисунок 2"/>
          <p:cNvPicPr>
            <a:picLocks noChangeAspect="1"/>
          </p:cNvPicPr>
          <p:nvPr/>
        </p:nvPicPr>
        <p:blipFill rotWithShape="1">
          <a:blip r:embed="rId5" cstate="print"/>
          <a:srcRect l="23498" t="22459" r="33603" b="29937"/>
          <a:stretch/>
        </p:blipFill>
        <p:spPr>
          <a:xfrm>
            <a:off x="7349" y="879562"/>
            <a:ext cx="542190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69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309" y="879562"/>
            <a:ext cx="8757381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069" y="879562"/>
            <a:ext cx="8939861" cy="338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92" y="517182"/>
            <a:ext cx="7700629" cy="450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519" y="1604501"/>
            <a:ext cx="8206894" cy="27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1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408" y="764217"/>
            <a:ext cx="7895212" cy="176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815" y="1275606"/>
            <a:ext cx="827043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408" y="1807558"/>
            <a:ext cx="8376805" cy="1873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504" y="2423681"/>
            <a:ext cx="8689301" cy="19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0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на самом деле надо бояться?</a:t>
            </a:r>
            <a:endParaRPr lang="ru-RU" dirty="0"/>
          </a:p>
        </p:txBody>
      </p:sp>
      <p:pic>
        <p:nvPicPr>
          <p:cNvPr id="1026" name="Picture 2" descr="раненые люди на асфаль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153" y="855752"/>
            <a:ext cx="5527694" cy="37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524" y="195486"/>
            <a:ext cx="6516724" cy="362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4443" y="790995"/>
            <a:ext cx="5985049" cy="395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1542" y="1560544"/>
            <a:ext cx="5402706" cy="24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3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Что там происходит в </a:t>
            </a:r>
            <a:r>
              <a:rPr lang="ru-RU" kern="0" spc="-2" dirty="0" err="1" smtClean="0"/>
              <a:t>соцсети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pic>
        <p:nvPicPr>
          <p:cNvPr id="3" name="Picture 2" descr="https://pp.vk.me/c636219/v636219171/417b3/RuIkzyvDR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591530"/>
            <a:ext cx="3120281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vk.me/c636218/v636218171/3eaed/zOHebmMzG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793" y="591531"/>
            <a:ext cx="2725355" cy="33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vk.me/c636218/v636218171/3eadc/Hxsiobp8P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613" y="2071660"/>
            <a:ext cx="6268455" cy="30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p.vk.me/c636218/v636218171/3e632/5Yeuj0FqRO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3" y="2324429"/>
            <a:ext cx="3578820" cy="28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1860" y="4905099"/>
            <a:ext cx="287203" cy="150927"/>
          </a:xfrm>
          <a:prstGeom prst="rect">
            <a:avLst/>
          </a:prstGeom>
          <a:ln w="285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err="1" smtClean="0"/>
          </a:p>
        </p:txBody>
      </p:sp>
      <p:pic>
        <p:nvPicPr>
          <p:cNvPr id="8" name="Picture 10" descr="https://pp.vk.me/c836729/v836729171/14967/FKx-lCO23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1531"/>
            <a:ext cx="4572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p.vk.me/c637529/v637529553/192b6/29YyoAPjKZ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42" y="1351995"/>
            <a:ext cx="3900558" cy="39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p.vk.me/c837232/v837232171/12ce3/sk1rw4-Qlu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808" y="591531"/>
            <a:ext cx="4652730" cy="46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8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spersky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10458</TotalTime>
  <Words>2163</Words>
  <Application>Microsoft Office PowerPoint</Application>
  <PresentationFormat>Экран (16:9)</PresentationFormat>
  <Paragraphs>144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Kaspersky</vt:lpstr>
      <vt:lpstr>Специальное оформление</vt:lpstr>
      <vt:lpstr>Слайд 1</vt:lpstr>
      <vt:lpstr>НАШИ ДЕТИ РАСТУТ  В ЭПОХУ ИНТЕРНЕТА*</vt:lpstr>
      <vt:lpstr>ДЕТИ VS РОДИТЕЛИ: КТО ХИТРЕЕ?*</vt:lpstr>
      <vt:lpstr>ЧЕГО ОПАСАЮТСЯ РОДИТЕЛИ?</vt:lpstr>
      <vt:lpstr>ГДЕ ГУЛЯЮТ ДЕТИ В ИНТЕРНЕТЕ?** </vt:lpstr>
      <vt:lpstr>ЧЕГО На самом деле надо бояться?</vt:lpstr>
      <vt:lpstr>ЧЕГО На самом деле надо бояться?</vt:lpstr>
      <vt:lpstr>Чего на самом деле надо бояться?</vt:lpstr>
      <vt:lpstr>Что там происходит в соцсети?</vt:lpstr>
      <vt:lpstr>Опасное общение</vt:lpstr>
      <vt:lpstr>Безопасное общение в сети</vt:lpstr>
      <vt:lpstr>Безопасное общение в сети</vt:lpstr>
      <vt:lpstr>Дети не против защиты</vt:lpstr>
      <vt:lpstr>Забота о ребенке – это нормально?</vt:lpstr>
      <vt:lpstr>KASPERSKY SAFE KIDS</vt:lpstr>
      <vt:lpstr>Бесплатная версия обладает широким функционалом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502)KSF_ru_v15_ppt</dc:title>
  <dc:creator>Dmitry Denisov</dc:creator>
  <cp:lastModifiedBy>t.burnashev</cp:lastModifiedBy>
  <cp:revision>346</cp:revision>
  <dcterms:created xsi:type="dcterms:W3CDTF">2015-09-30T16:29:28Z</dcterms:created>
  <dcterms:modified xsi:type="dcterms:W3CDTF">2017-08-28T13:38:02Z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2015-09-30T00:00:00Z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2015-09-30T00:00:00Z</vt:filetime>
  </property>
</Properties>
</file>